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8" r:id="rId3"/>
    <p:sldId id="259" r:id="rId4"/>
    <p:sldId id="260" r:id="rId5"/>
    <p:sldId id="261" r:id="rId6"/>
    <p:sldId id="25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99" autoAdjust="0"/>
    <p:restoredTop sz="94654"/>
  </p:normalViewPr>
  <p:slideViewPr>
    <p:cSldViewPr snapToGrid="0" showGuides="1">
      <p:cViewPr varScale="1">
        <p:scale>
          <a:sx n="99" d="100"/>
          <a:sy n="99" d="100"/>
        </p:scale>
        <p:origin x="78" y="756"/>
      </p:cViewPr>
      <p:guideLst>
        <p:guide pos="3840"/>
        <p:guide orient="horz" pos="216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Hea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Tampungan Tanggal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C802FA-2ABA-4512-9108-4DFAF0F81FAD}" type="datetimeFigureOut">
              <a:rPr lang="en-ID" smtClean="0"/>
              <a:t>03/11/2025</a:t>
            </a:fld>
            <a:endParaRPr lang="en-ID"/>
          </a:p>
        </p:txBody>
      </p:sp>
      <p:sp>
        <p:nvSpPr>
          <p:cNvPr id="4" name="Tampungan Gambar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Tampungan Catatan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ID"/>
          </a:p>
        </p:txBody>
      </p:sp>
      <p:sp>
        <p:nvSpPr>
          <p:cNvPr id="6" name="Tampungan Ka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Tampungan Nomor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A3A8C-B592-4543-9377-48DCD1FA873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17468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Gambar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ampungan Catatan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Tampungan Nomor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A3A8C-B592-4543-9377-48DCD1FA8737}" type="slidenum">
              <a:rPr lang="en-ID" smtClean="0"/>
              <a:t>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6986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Gambar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ampungan Catatan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Tampungan Nomor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A3A8C-B592-4543-9377-48DCD1FA8737}" type="slidenum">
              <a:rPr lang="en-ID" smtClean="0"/>
              <a:t>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40739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Gambar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ampungan Catatan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Tampungan Nomor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A3A8C-B592-4543-9377-48DCD1FA8737}" type="slidenum">
              <a:rPr lang="en-ID" smtClean="0"/>
              <a:t>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56629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Jud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1680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dul dan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1008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824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jp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Persegi Panjang 3">
            <a:extLst>
              <a:ext uri="{FF2B5EF4-FFF2-40B4-BE49-F238E27FC236}">
                <a16:creationId xmlns:a16="http://schemas.microsoft.com/office/drawing/2014/main" id="{DF07871A-5A86-FB3D-7F7D-38316F477CEA}"/>
              </a:ext>
            </a:extLst>
          </p:cNvPr>
          <p:cNvSpPr/>
          <p:nvPr/>
        </p:nvSpPr>
        <p:spPr>
          <a:xfrm>
            <a:off x="90044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1" name="Persegi Panjang 40">
            <a:extLst>
              <a:ext uri="{FF2B5EF4-FFF2-40B4-BE49-F238E27FC236}">
                <a16:creationId xmlns:a16="http://schemas.microsoft.com/office/drawing/2014/main" id="{FF4A113F-1AFC-D016-D889-3F4D907085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 useBgFill="1">
        <p:nvSpPr>
          <p:cNvPr id="27" name="Grafik 17">
            <a:extLst>
              <a:ext uri="{FF2B5EF4-FFF2-40B4-BE49-F238E27FC236}">
                <a16:creationId xmlns:a16="http://schemas.microsoft.com/office/drawing/2014/main" id="{CDA07DA7-B02B-B490-682D-5552CE7F7880}"/>
              </a:ext>
            </a:extLst>
          </p:cNvPr>
          <p:cNvSpPr/>
          <p:nvPr/>
        </p:nvSpPr>
        <p:spPr>
          <a:xfrm rot="10058203">
            <a:off x="2034014" y="-1119662"/>
            <a:ext cx="9096516" cy="9097326"/>
          </a:xfrm>
          <a:custGeom>
            <a:avLst/>
            <a:gdLst>
              <a:gd name="connsiteX0" fmla="*/ 2365131 w 2785851"/>
              <a:gd name="connsiteY0" fmla="*/ 404561 h 2786100"/>
              <a:gd name="connsiteX1" fmla="*/ 2785938 w 2785851"/>
              <a:gd name="connsiteY1" fmla="*/ 1221212 h 2786100"/>
              <a:gd name="connsiteX2" fmla="*/ 2452502 w 2785851"/>
              <a:gd name="connsiteY2" fmla="*/ 2041429 h 2786100"/>
              <a:gd name="connsiteX3" fmla="*/ 1897964 w 2785851"/>
              <a:gd name="connsiteY3" fmla="*/ 2702951 h 2786100"/>
              <a:gd name="connsiteX4" fmla="*/ 1020688 w 2785851"/>
              <a:gd name="connsiteY4" fmla="*/ 2710084 h 2786100"/>
              <a:gd name="connsiteX5" fmla="*/ 191556 w 2785851"/>
              <a:gd name="connsiteY5" fmla="*/ 2205472 h 2786100"/>
              <a:gd name="connsiteX6" fmla="*/ 64957 w 2785851"/>
              <a:gd name="connsiteY6" fmla="*/ 1305017 h 2786100"/>
              <a:gd name="connsiteX7" fmla="*/ 769274 w 2785851"/>
              <a:gd name="connsiteY7" fmla="*/ 618531 h 2786100"/>
              <a:gd name="connsiteX8" fmla="*/ 1534215 w 2785851"/>
              <a:gd name="connsiteY8" fmla="*/ 8717 h 2786100"/>
              <a:gd name="connsiteX9" fmla="*/ 2365131 w 2785851"/>
              <a:gd name="connsiteY9" fmla="*/ 404561 h 27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85851" h="2786100">
                <a:moveTo>
                  <a:pt x="2365131" y="404561"/>
                </a:moveTo>
                <a:cubicBezTo>
                  <a:pt x="2609413" y="652409"/>
                  <a:pt x="2785938" y="941268"/>
                  <a:pt x="2785938" y="1221212"/>
                </a:cubicBezTo>
                <a:cubicBezTo>
                  <a:pt x="2787721" y="1501155"/>
                  <a:pt x="2616545" y="1772183"/>
                  <a:pt x="2452502" y="2041429"/>
                </a:cubicBezTo>
                <a:cubicBezTo>
                  <a:pt x="2290241" y="2310674"/>
                  <a:pt x="2136897" y="2579919"/>
                  <a:pt x="1897964" y="2702951"/>
                </a:cubicBezTo>
                <a:cubicBezTo>
                  <a:pt x="1660814" y="2824201"/>
                  <a:pt x="1339860" y="2801021"/>
                  <a:pt x="1020688" y="2710084"/>
                </a:cubicBezTo>
                <a:cubicBezTo>
                  <a:pt x="701517" y="2620930"/>
                  <a:pt x="382346" y="2467585"/>
                  <a:pt x="191556" y="2205472"/>
                </a:cubicBezTo>
                <a:cubicBezTo>
                  <a:pt x="2550" y="1943359"/>
                  <a:pt x="-59858" y="1574262"/>
                  <a:pt x="64957" y="1305017"/>
                </a:cubicBezTo>
                <a:cubicBezTo>
                  <a:pt x="189773" y="1033988"/>
                  <a:pt x="501812" y="861030"/>
                  <a:pt x="769274" y="618531"/>
                </a:cubicBezTo>
                <a:cubicBezTo>
                  <a:pt x="1038519" y="376032"/>
                  <a:pt x="1263187" y="63993"/>
                  <a:pt x="1534215" y="8717"/>
                </a:cubicBezTo>
                <a:cubicBezTo>
                  <a:pt x="1803461" y="-44775"/>
                  <a:pt x="2119066" y="158496"/>
                  <a:pt x="2365131" y="404561"/>
                </a:cubicBezTo>
                <a:close/>
              </a:path>
            </a:pathLst>
          </a:custGeom>
          <a:ln w="17812" cap="flat">
            <a:noFill/>
            <a:prstDash val="solid"/>
            <a:miter/>
          </a:ln>
          <a:effectLst>
            <a:outerShdw blurRad="1143000" sx="102000" sy="102000" algn="ctr" rotWithShape="0">
              <a:prstClr val="black">
                <a:alpha val="8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 useBgFill="1">
        <p:nvSpPr>
          <p:cNvPr id="28" name="Grafik 17">
            <a:extLst>
              <a:ext uri="{FF2B5EF4-FFF2-40B4-BE49-F238E27FC236}">
                <a16:creationId xmlns:a16="http://schemas.microsoft.com/office/drawing/2014/main" id="{41B67820-430F-0B3D-DBE8-C08F2B004111}"/>
              </a:ext>
            </a:extLst>
          </p:cNvPr>
          <p:cNvSpPr/>
          <p:nvPr/>
        </p:nvSpPr>
        <p:spPr>
          <a:xfrm rot="10058203">
            <a:off x="2034014" y="-1119663"/>
            <a:ext cx="9096516" cy="9097326"/>
          </a:xfrm>
          <a:custGeom>
            <a:avLst/>
            <a:gdLst>
              <a:gd name="connsiteX0" fmla="*/ 2365131 w 2785851"/>
              <a:gd name="connsiteY0" fmla="*/ 404561 h 2786100"/>
              <a:gd name="connsiteX1" fmla="*/ 2785938 w 2785851"/>
              <a:gd name="connsiteY1" fmla="*/ 1221212 h 2786100"/>
              <a:gd name="connsiteX2" fmla="*/ 2452502 w 2785851"/>
              <a:gd name="connsiteY2" fmla="*/ 2041429 h 2786100"/>
              <a:gd name="connsiteX3" fmla="*/ 1897964 w 2785851"/>
              <a:gd name="connsiteY3" fmla="*/ 2702951 h 2786100"/>
              <a:gd name="connsiteX4" fmla="*/ 1020688 w 2785851"/>
              <a:gd name="connsiteY4" fmla="*/ 2710084 h 2786100"/>
              <a:gd name="connsiteX5" fmla="*/ 191556 w 2785851"/>
              <a:gd name="connsiteY5" fmla="*/ 2205472 h 2786100"/>
              <a:gd name="connsiteX6" fmla="*/ 64957 w 2785851"/>
              <a:gd name="connsiteY6" fmla="*/ 1305017 h 2786100"/>
              <a:gd name="connsiteX7" fmla="*/ 769274 w 2785851"/>
              <a:gd name="connsiteY7" fmla="*/ 618531 h 2786100"/>
              <a:gd name="connsiteX8" fmla="*/ 1534215 w 2785851"/>
              <a:gd name="connsiteY8" fmla="*/ 8717 h 2786100"/>
              <a:gd name="connsiteX9" fmla="*/ 2365131 w 2785851"/>
              <a:gd name="connsiteY9" fmla="*/ 404561 h 27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85851" h="2786100">
                <a:moveTo>
                  <a:pt x="2365131" y="404561"/>
                </a:moveTo>
                <a:cubicBezTo>
                  <a:pt x="2609413" y="652409"/>
                  <a:pt x="2785938" y="941268"/>
                  <a:pt x="2785938" y="1221212"/>
                </a:cubicBezTo>
                <a:cubicBezTo>
                  <a:pt x="2787721" y="1501155"/>
                  <a:pt x="2616545" y="1772183"/>
                  <a:pt x="2452502" y="2041429"/>
                </a:cubicBezTo>
                <a:cubicBezTo>
                  <a:pt x="2290241" y="2310674"/>
                  <a:pt x="2136897" y="2579919"/>
                  <a:pt x="1897964" y="2702951"/>
                </a:cubicBezTo>
                <a:cubicBezTo>
                  <a:pt x="1660814" y="2824201"/>
                  <a:pt x="1339860" y="2801021"/>
                  <a:pt x="1020688" y="2710084"/>
                </a:cubicBezTo>
                <a:cubicBezTo>
                  <a:pt x="701517" y="2620930"/>
                  <a:pt x="382346" y="2467585"/>
                  <a:pt x="191556" y="2205472"/>
                </a:cubicBezTo>
                <a:cubicBezTo>
                  <a:pt x="2550" y="1943359"/>
                  <a:pt x="-59858" y="1574262"/>
                  <a:pt x="64957" y="1305017"/>
                </a:cubicBezTo>
                <a:cubicBezTo>
                  <a:pt x="189773" y="1033988"/>
                  <a:pt x="501812" y="861030"/>
                  <a:pt x="769274" y="618531"/>
                </a:cubicBezTo>
                <a:cubicBezTo>
                  <a:pt x="1038519" y="376032"/>
                  <a:pt x="1263187" y="63993"/>
                  <a:pt x="1534215" y="8717"/>
                </a:cubicBezTo>
                <a:cubicBezTo>
                  <a:pt x="1803461" y="-44775"/>
                  <a:pt x="2119066" y="158496"/>
                  <a:pt x="2365131" y="404561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lt1"/>
              </a:solidFill>
            </a:endParaRPr>
          </a:p>
        </p:txBody>
      </p:sp>
      <p:sp useBgFill="1">
        <p:nvSpPr>
          <p:cNvPr id="25" name="Grafik 17">
            <a:extLst>
              <a:ext uri="{FF2B5EF4-FFF2-40B4-BE49-F238E27FC236}">
                <a16:creationId xmlns:a16="http://schemas.microsoft.com/office/drawing/2014/main" id="{3B4318E1-6375-7AFD-20F5-9035994CD35A}"/>
              </a:ext>
            </a:extLst>
          </p:cNvPr>
          <p:cNvSpPr/>
          <p:nvPr/>
        </p:nvSpPr>
        <p:spPr>
          <a:xfrm rot="10058203">
            <a:off x="-141934" y="-1119662"/>
            <a:ext cx="9096516" cy="9097326"/>
          </a:xfrm>
          <a:custGeom>
            <a:avLst/>
            <a:gdLst>
              <a:gd name="connsiteX0" fmla="*/ 2365131 w 2785851"/>
              <a:gd name="connsiteY0" fmla="*/ 404561 h 2786100"/>
              <a:gd name="connsiteX1" fmla="*/ 2785938 w 2785851"/>
              <a:gd name="connsiteY1" fmla="*/ 1221212 h 2786100"/>
              <a:gd name="connsiteX2" fmla="*/ 2452502 w 2785851"/>
              <a:gd name="connsiteY2" fmla="*/ 2041429 h 2786100"/>
              <a:gd name="connsiteX3" fmla="*/ 1897964 w 2785851"/>
              <a:gd name="connsiteY3" fmla="*/ 2702951 h 2786100"/>
              <a:gd name="connsiteX4" fmla="*/ 1020688 w 2785851"/>
              <a:gd name="connsiteY4" fmla="*/ 2710084 h 2786100"/>
              <a:gd name="connsiteX5" fmla="*/ 191556 w 2785851"/>
              <a:gd name="connsiteY5" fmla="*/ 2205472 h 2786100"/>
              <a:gd name="connsiteX6" fmla="*/ 64957 w 2785851"/>
              <a:gd name="connsiteY6" fmla="*/ 1305017 h 2786100"/>
              <a:gd name="connsiteX7" fmla="*/ 769274 w 2785851"/>
              <a:gd name="connsiteY7" fmla="*/ 618531 h 2786100"/>
              <a:gd name="connsiteX8" fmla="*/ 1534215 w 2785851"/>
              <a:gd name="connsiteY8" fmla="*/ 8717 h 2786100"/>
              <a:gd name="connsiteX9" fmla="*/ 2365131 w 2785851"/>
              <a:gd name="connsiteY9" fmla="*/ 404561 h 27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85851" h="2786100">
                <a:moveTo>
                  <a:pt x="2365131" y="404561"/>
                </a:moveTo>
                <a:cubicBezTo>
                  <a:pt x="2609413" y="652409"/>
                  <a:pt x="2785938" y="941268"/>
                  <a:pt x="2785938" y="1221212"/>
                </a:cubicBezTo>
                <a:cubicBezTo>
                  <a:pt x="2787721" y="1501155"/>
                  <a:pt x="2616545" y="1772183"/>
                  <a:pt x="2452502" y="2041429"/>
                </a:cubicBezTo>
                <a:cubicBezTo>
                  <a:pt x="2290241" y="2310674"/>
                  <a:pt x="2136897" y="2579919"/>
                  <a:pt x="1897964" y="2702951"/>
                </a:cubicBezTo>
                <a:cubicBezTo>
                  <a:pt x="1660814" y="2824201"/>
                  <a:pt x="1339860" y="2801021"/>
                  <a:pt x="1020688" y="2710084"/>
                </a:cubicBezTo>
                <a:cubicBezTo>
                  <a:pt x="701517" y="2620930"/>
                  <a:pt x="382346" y="2467585"/>
                  <a:pt x="191556" y="2205472"/>
                </a:cubicBezTo>
                <a:cubicBezTo>
                  <a:pt x="2550" y="1943359"/>
                  <a:pt x="-59858" y="1574262"/>
                  <a:pt x="64957" y="1305017"/>
                </a:cubicBezTo>
                <a:cubicBezTo>
                  <a:pt x="189773" y="1033988"/>
                  <a:pt x="501812" y="861030"/>
                  <a:pt x="769274" y="618531"/>
                </a:cubicBezTo>
                <a:cubicBezTo>
                  <a:pt x="1038519" y="376032"/>
                  <a:pt x="1263187" y="63993"/>
                  <a:pt x="1534215" y="8717"/>
                </a:cubicBezTo>
                <a:cubicBezTo>
                  <a:pt x="1803461" y="-44775"/>
                  <a:pt x="2119066" y="158496"/>
                  <a:pt x="2365131" y="404561"/>
                </a:cubicBezTo>
                <a:close/>
              </a:path>
            </a:pathLst>
          </a:custGeom>
          <a:ln w="17812" cap="flat">
            <a:noFill/>
            <a:prstDash val="solid"/>
            <a:miter/>
          </a:ln>
          <a:effectLst>
            <a:outerShdw blurRad="1143000" sx="102000" sy="102000" algn="ctr" rotWithShape="0">
              <a:prstClr val="black">
                <a:alpha val="8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 useBgFill="1">
        <p:nvSpPr>
          <p:cNvPr id="26" name="Grafik 17">
            <a:extLst>
              <a:ext uri="{FF2B5EF4-FFF2-40B4-BE49-F238E27FC236}">
                <a16:creationId xmlns:a16="http://schemas.microsoft.com/office/drawing/2014/main" id="{BF60F126-007B-5051-13E1-44212E8C930B}"/>
              </a:ext>
            </a:extLst>
          </p:cNvPr>
          <p:cNvSpPr/>
          <p:nvPr/>
        </p:nvSpPr>
        <p:spPr>
          <a:xfrm rot="10058203">
            <a:off x="-131659" y="-1119663"/>
            <a:ext cx="9096516" cy="9097326"/>
          </a:xfrm>
          <a:custGeom>
            <a:avLst/>
            <a:gdLst>
              <a:gd name="connsiteX0" fmla="*/ 2365131 w 2785851"/>
              <a:gd name="connsiteY0" fmla="*/ 404561 h 2786100"/>
              <a:gd name="connsiteX1" fmla="*/ 2785938 w 2785851"/>
              <a:gd name="connsiteY1" fmla="*/ 1221212 h 2786100"/>
              <a:gd name="connsiteX2" fmla="*/ 2452502 w 2785851"/>
              <a:gd name="connsiteY2" fmla="*/ 2041429 h 2786100"/>
              <a:gd name="connsiteX3" fmla="*/ 1897964 w 2785851"/>
              <a:gd name="connsiteY3" fmla="*/ 2702951 h 2786100"/>
              <a:gd name="connsiteX4" fmla="*/ 1020688 w 2785851"/>
              <a:gd name="connsiteY4" fmla="*/ 2710084 h 2786100"/>
              <a:gd name="connsiteX5" fmla="*/ 191556 w 2785851"/>
              <a:gd name="connsiteY5" fmla="*/ 2205472 h 2786100"/>
              <a:gd name="connsiteX6" fmla="*/ 64957 w 2785851"/>
              <a:gd name="connsiteY6" fmla="*/ 1305017 h 2786100"/>
              <a:gd name="connsiteX7" fmla="*/ 769274 w 2785851"/>
              <a:gd name="connsiteY7" fmla="*/ 618531 h 2786100"/>
              <a:gd name="connsiteX8" fmla="*/ 1534215 w 2785851"/>
              <a:gd name="connsiteY8" fmla="*/ 8717 h 2786100"/>
              <a:gd name="connsiteX9" fmla="*/ 2365131 w 2785851"/>
              <a:gd name="connsiteY9" fmla="*/ 404561 h 27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85851" h="2786100">
                <a:moveTo>
                  <a:pt x="2365131" y="404561"/>
                </a:moveTo>
                <a:cubicBezTo>
                  <a:pt x="2609413" y="652409"/>
                  <a:pt x="2785938" y="941268"/>
                  <a:pt x="2785938" y="1221212"/>
                </a:cubicBezTo>
                <a:cubicBezTo>
                  <a:pt x="2787721" y="1501155"/>
                  <a:pt x="2616545" y="1772183"/>
                  <a:pt x="2452502" y="2041429"/>
                </a:cubicBezTo>
                <a:cubicBezTo>
                  <a:pt x="2290241" y="2310674"/>
                  <a:pt x="2136897" y="2579919"/>
                  <a:pt x="1897964" y="2702951"/>
                </a:cubicBezTo>
                <a:cubicBezTo>
                  <a:pt x="1660814" y="2824201"/>
                  <a:pt x="1339860" y="2801021"/>
                  <a:pt x="1020688" y="2710084"/>
                </a:cubicBezTo>
                <a:cubicBezTo>
                  <a:pt x="701517" y="2620930"/>
                  <a:pt x="382346" y="2467585"/>
                  <a:pt x="191556" y="2205472"/>
                </a:cubicBezTo>
                <a:cubicBezTo>
                  <a:pt x="2550" y="1943359"/>
                  <a:pt x="-59858" y="1574262"/>
                  <a:pt x="64957" y="1305017"/>
                </a:cubicBezTo>
                <a:cubicBezTo>
                  <a:pt x="189773" y="1033988"/>
                  <a:pt x="501812" y="861030"/>
                  <a:pt x="769274" y="618531"/>
                </a:cubicBezTo>
                <a:cubicBezTo>
                  <a:pt x="1038519" y="376032"/>
                  <a:pt x="1263187" y="63993"/>
                  <a:pt x="1534215" y="8717"/>
                </a:cubicBezTo>
                <a:cubicBezTo>
                  <a:pt x="1803461" y="-44775"/>
                  <a:pt x="2119066" y="158496"/>
                  <a:pt x="2365131" y="404561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lt1"/>
              </a:solidFill>
            </a:endParaRPr>
          </a:p>
        </p:txBody>
      </p:sp>
      <p:sp useBgFill="1">
        <p:nvSpPr>
          <p:cNvPr id="23" name="Grafik 17">
            <a:extLst>
              <a:ext uri="{FF2B5EF4-FFF2-40B4-BE49-F238E27FC236}">
                <a16:creationId xmlns:a16="http://schemas.microsoft.com/office/drawing/2014/main" id="{7067B48F-ABF6-3AAA-CC65-CA6AEDC3C64B}"/>
              </a:ext>
            </a:extLst>
          </p:cNvPr>
          <p:cNvSpPr/>
          <p:nvPr/>
        </p:nvSpPr>
        <p:spPr>
          <a:xfrm rot="10058203">
            <a:off x="-2328984" y="-1119662"/>
            <a:ext cx="9096516" cy="9097326"/>
          </a:xfrm>
          <a:custGeom>
            <a:avLst/>
            <a:gdLst>
              <a:gd name="connsiteX0" fmla="*/ 2365131 w 2785851"/>
              <a:gd name="connsiteY0" fmla="*/ 404561 h 2786100"/>
              <a:gd name="connsiteX1" fmla="*/ 2785938 w 2785851"/>
              <a:gd name="connsiteY1" fmla="*/ 1221212 h 2786100"/>
              <a:gd name="connsiteX2" fmla="*/ 2452502 w 2785851"/>
              <a:gd name="connsiteY2" fmla="*/ 2041429 h 2786100"/>
              <a:gd name="connsiteX3" fmla="*/ 1897964 w 2785851"/>
              <a:gd name="connsiteY3" fmla="*/ 2702951 h 2786100"/>
              <a:gd name="connsiteX4" fmla="*/ 1020688 w 2785851"/>
              <a:gd name="connsiteY4" fmla="*/ 2710084 h 2786100"/>
              <a:gd name="connsiteX5" fmla="*/ 191556 w 2785851"/>
              <a:gd name="connsiteY5" fmla="*/ 2205472 h 2786100"/>
              <a:gd name="connsiteX6" fmla="*/ 64957 w 2785851"/>
              <a:gd name="connsiteY6" fmla="*/ 1305017 h 2786100"/>
              <a:gd name="connsiteX7" fmla="*/ 769274 w 2785851"/>
              <a:gd name="connsiteY7" fmla="*/ 618531 h 2786100"/>
              <a:gd name="connsiteX8" fmla="*/ 1534215 w 2785851"/>
              <a:gd name="connsiteY8" fmla="*/ 8717 h 2786100"/>
              <a:gd name="connsiteX9" fmla="*/ 2365131 w 2785851"/>
              <a:gd name="connsiteY9" fmla="*/ 404561 h 27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85851" h="2786100">
                <a:moveTo>
                  <a:pt x="2365131" y="404561"/>
                </a:moveTo>
                <a:cubicBezTo>
                  <a:pt x="2609413" y="652409"/>
                  <a:pt x="2785938" y="941268"/>
                  <a:pt x="2785938" y="1221212"/>
                </a:cubicBezTo>
                <a:cubicBezTo>
                  <a:pt x="2787721" y="1501155"/>
                  <a:pt x="2616545" y="1772183"/>
                  <a:pt x="2452502" y="2041429"/>
                </a:cubicBezTo>
                <a:cubicBezTo>
                  <a:pt x="2290241" y="2310674"/>
                  <a:pt x="2136897" y="2579919"/>
                  <a:pt x="1897964" y="2702951"/>
                </a:cubicBezTo>
                <a:cubicBezTo>
                  <a:pt x="1660814" y="2824201"/>
                  <a:pt x="1339860" y="2801021"/>
                  <a:pt x="1020688" y="2710084"/>
                </a:cubicBezTo>
                <a:cubicBezTo>
                  <a:pt x="701517" y="2620930"/>
                  <a:pt x="382346" y="2467585"/>
                  <a:pt x="191556" y="2205472"/>
                </a:cubicBezTo>
                <a:cubicBezTo>
                  <a:pt x="2550" y="1943359"/>
                  <a:pt x="-59858" y="1574262"/>
                  <a:pt x="64957" y="1305017"/>
                </a:cubicBezTo>
                <a:cubicBezTo>
                  <a:pt x="189773" y="1033988"/>
                  <a:pt x="501812" y="861030"/>
                  <a:pt x="769274" y="618531"/>
                </a:cubicBezTo>
                <a:cubicBezTo>
                  <a:pt x="1038519" y="376032"/>
                  <a:pt x="1263187" y="63993"/>
                  <a:pt x="1534215" y="8717"/>
                </a:cubicBezTo>
                <a:cubicBezTo>
                  <a:pt x="1803461" y="-44775"/>
                  <a:pt x="2119066" y="158496"/>
                  <a:pt x="2365131" y="404561"/>
                </a:cubicBezTo>
                <a:close/>
              </a:path>
            </a:pathLst>
          </a:custGeom>
          <a:ln w="17812" cap="flat">
            <a:noFill/>
            <a:prstDash val="solid"/>
            <a:miter/>
          </a:ln>
          <a:effectLst>
            <a:outerShdw blurRad="1143000" sx="102000" sy="102000" algn="ctr" rotWithShape="0">
              <a:prstClr val="black">
                <a:alpha val="8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24" name="Grafik 17">
            <a:extLst>
              <a:ext uri="{FF2B5EF4-FFF2-40B4-BE49-F238E27FC236}">
                <a16:creationId xmlns:a16="http://schemas.microsoft.com/office/drawing/2014/main" id="{2C306A06-4666-0C60-7045-5ED38A1C6675}"/>
              </a:ext>
            </a:extLst>
          </p:cNvPr>
          <p:cNvSpPr/>
          <p:nvPr/>
        </p:nvSpPr>
        <p:spPr>
          <a:xfrm rot="10058203">
            <a:off x="-2328984" y="-1119664"/>
            <a:ext cx="9096516" cy="9097326"/>
          </a:xfrm>
          <a:custGeom>
            <a:avLst/>
            <a:gdLst>
              <a:gd name="connsiteX0" fmla="*/ 2365131 w 2785851"/>
              <a:gd name="connsiteY0" fmla="*/ 404561 h 2786100"/>
              <a:gd name="connsiteX1" fmla="*/ 2785938 w 2785851"/>
              <a:gd name="connsiteY1" fmla="*/ 1221212 h 2786100"/>
              <a:gd name="connsiteX2" fmla="*/ 2452502 w 2785851"/>
              <a:gd name="connsiteY2" fmla="*/ 2041429 h 2786100"/>
              <a:gd name="connsiteX3" fmla="*/ 1897964 w 2785851"/>
              <a:gd name="connsiteY3" fmla="*/ 2702951 h 2786100"/>
              <a:gd name="connsiteX4" fmla="*/ 1020688 w 2785851"/>
              <a:gd name="connsiteY4" fmla="*/ 2710084 h 2786100"/>
              <a:gd name="connsiteX5" fmla="*/ 191556 w 2785851"/>
              <a:gd name="connsiteY5" fmla="*/ 2205472 h 2786100"/>
              <a:gd name="connsiteX6" fmla="*/ 64957 w 2785851"/>
              <a:gd name="connsiteY6" fmla="*/ 1305017 h 2786100"/>
              <a:gd name="connsiteX7" fmla="*/ 769274 w 2785851"/>
              <a:gd name="connsiteY7" fmla="*/ 618531 h 2786100"/>
              <a:gd name="connsiteX8" fmla="*/ 1534215 w 2785851"/>
              <a:gd name="connsiteY8" fmla="*/ 8717 h 2786100"/>
              <a:gd name="connsiteX9" fmla="*/ 2365131 w 2785851"/>
              <a:gd name="connsiteY9" fmla="*/ 404561 h 27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85851" h="2786100">
                <a:moveTo>
                  <a:pt x="2365131" y="404561"/>
                </a:moveTo>
                <a:cubicBezTo>
                  <a:pt x="2609413" y="652409"/>
                  <a:pt x="2785938" y="941268"/>
                  <a:pt x="2785938" y="1221212"/>
                </a:cubicBezTo>
                <a:cubicBezTo>
                  <a:pt x="2787721" y="1501155"/>
                  <a:pt x="2616545" y="1772183"/>
                  <a:pt x="2452502" y="2041429"/>
                </a:cubicBezTo>
                <a:cubicBezTo>
                  <a:pt x="2290241" y="2310674"/>
                  <a:pt x="2136897" y="2579919"/>
                  <a:pt x="1897964" y="2702951"/>
                </a:cubicBezTo>
                <a:cubicBezTo>
                  <a:pt x="1660814" y="2824201"/>
                  <a:pt x="1339860" y="2801021"/>
                  <a:pt x="1020688" y="2710084"/>
                </a:cubicBezTo>
                <a:cubicBezTo>
                  <a:pt x="701517" y="2620930"/>
                  <a:pt x="382346" y="2467585"/>
                  <a:pt x="191556" y="2205472"/>
                </a:cubicBezTo>
                <a:cubicBezTo>
                  <a:pt x="2550" y="1943359"/>
                  <a:pt x="-59858" y="1574262"/>
                  <a:pt x="64957" y="1305017"/>
                </a:cubicBezTo>
                <a:cubicBezTo>
                  <a:pt x="189773" y="1033988"/>
                  <a:pt x="501812" y="861030"/>
                  <a:pt x="769274" y="618531"/>
                </a:cubicBezTo>
                <a:cubicBezTo>
                  <a:pt x="1038519" y="376032"/>
                  <a:pt x="1263187" y="63993"/>
                  <a:pt x="1534215" y="8717"/>
                </a:cubicBezTo>
                <a:cubicBezTo>
                  <a:pt x="1803461" y="-44775"/>
                  <a:pt x="2119066" y="158496"/>
                  <a:pt x="2365131" y="404561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lt1"/>
              </a:solidFill>
            </a:endParaRPr>
          </a:p>
        </p:txBody>
      </p:sp>
      <p:sp useBgFill="1">
        <p:nvSpPr>
          <p:cNvPr id="19" name="Grafik 17">
            <a:extLst>
              <a:ext uri="{FF2B5EF4-FFF2-40B4-BE49-F238E27FC236}">
                <a16:creationId xmlns:a16="http://schemas.microsoft.com/office/drawing/2014/main" id="{B13145E6-0A2E-D08C-F938-A4D045596A8D}"/>
              </a:ext>
            </a:extLst>
          </p:cNvPr>
          <p:cNvSpPr/>
          <p:nvPr/>
        </p:nvSpPr>
        <p:spPr>
          <a:xfrm rot="10058203">
            <a:off x="-4502863" y="-1119661"/>
            <a:ext cx="9096516" cy="9097326"/>
          </a:xfrm>
          <a:custGeom>
            <a:avLst/>
            <a:gdLst>
              <a:gd name="connsiteX0" fmla="*/ 2365131 w 2785851"/>
              <a:gd name="connsiteY0" fmla="*/ 404561 h 2786100"/>
              <a:gd name="connsiteX1" fmla="*/ 2785938 w 2785851"/>
              <a:gd name="connsiteY1" fmla="*/ 1221212 h 2786100"/>
              <a:gd name="connsiteX2" fmla="*/ 2452502 w 2785851"/>
              <a:gd name="connsiteY2" fmla="*/ 2041429 h 2786100"/>
              <a:gd name="connsiteX3" fmla="*/ 1897964 w 2785851"/>
              <a:gd name="connsiteY3" fmla="*/ 2702951 h 2786100"/>
              <a:gd name="connsiteX4" fmla="*/ 1020688 w 2785851"/>
              <a:gd name="connsiteY4" fmla="*/ 2710084 h 2786100"/>
              <a:gd name="connsiteX5" fmla="*/ 191556 w 2785851"/>
              <a:gd name="connsiteY5" fmla="*/ 2205472 h 2786100"/>
              <a:gd name="connsiteX6" fmla="*/ 64957 w 2785851"/>
              <a:gd name="connsiteY6" fmla="*/ 1305017 h 2786100"/>
              <a:gd name="connsiteX7" fmla="*/ 769274 w 2785851"/>
              <a:gd name="connsiteY7" fmla="*/ 618531 h 2786100"/>
              <a:gd name="connsiteX8" fmla="*/ 1534215 w 2785851"/>
              <a:gd name="connsiteY8" fmla="*/ 8717 h 2786100"/>
              <a:gd name="connsiteX9" fmla="*/ 2365131 w 2785851"/>
              <a:gd name="connsiteY9" fmla="*/ 404561 h 27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85851" h="2786100">
                <a:moveTo>
                  <a:pt x="2365131" y="404561"/>
                </a:moveTo>
                <a:cubicBezTo>
                  <a:pt x="2609413" y="652409"/>
                  <a:pt x="2785938" y="941268"/>
                  <a:pt x="2785938" y="1221212"/>
                </a:cubicBezTo>
                <a:cubicBezTo>
                  <a:pt x="2787721" y="1501155"/>
                  <a:pt x="2616545" y="1772183"/>
                  <a:pt x="2452502" y="2041429"/>
                </a:cubicBezTo>
                <a:cubicBezTo>
                  <a:pt x="2290241" y="2310674"/>
                  <a:pt x="2136897" y="2579919"/>
                  <a:pt x="1897964" y="2702951"/>
                </a:cubicBezTo>
                <a:cubicBezTo>
                  <a:pt x="1660814" y="2824201"/>
                  <a:pt x="1339860" y="2801021"/>
                  <a:pt x="1020688" y="2710084"/>
                </a:cubicBezTo>
                <a:cubicBezTo>
                  <a:pt x="701517" y="2620930"/>
                  <a:pt x="382346" y="2467585"/>
                  <a:pt x="191556" y="2205472"/>
                </a:cubicBezTo>
                <a:cubicBezTo>
                  <a:pt x="2550" y="1943359"/>
                  <a:pt x="-59858" y="1574262"/>
                  <a:pt x="64957" y="1305017"/>
                </a:cubicBezTo>
                <a:cubicBezTo>
                  <a:pt x="189773" y="1033988"/>
                  <a:pt x="501812" y="861030"/>
                  <a:pt x="769274" y="618531"/>
                </a:cubicBezTo>
                <a:cubicBezTo>
                  <a:pt x="1038519" y="376032"/>
                  <a:pt x="1263187" y="63993"/>
                  <a:pt x="1534215" y="8717"/>
                </a:cubicBezTo>
                <a:cubicBezTo>
                  <a:pt x="1803461" y="-44775"/>
                  <a:pt x="2119066" y="158496"/>
                  <a:pt x="2365131" y="404561"/>
                </a:cubicBezTo>
                <a:close/>
              </a:path>
            </a:pathLst>
          </a:custGeom>
          <a:ln w="17812" cap="flat">
            <a:noFill/>
            <a:prstDash val="solid"/>
            <a:miter/>
          </a:ln>
          <a:effectLst>
            <a:outerShdw blurRad="1143000" sx="102000" sy="102000" algn="ctr" rotWithShape="0">
              <a:prstClr val="black">
                <a:alpha val="80000"/>
              </a:prstClr>
            </a:outerShdw>
          </a:effectLst>
        </p:spPr>
        <p:txBody>
          <a:bodyPr rtlCol="0" anchor="ctr"/>
          <a:lstStyle/>
          <a:p>
            <a:endParaRPr lang="en-ID"/>
          </a:p>
        </p:txBody>
      </p:sp>
      <p:sp>
        <p:nvSpPr>
          <p:cNvPr id="31" name="Kotak Teks 30">
            <a:extLst>
              <a:ext uri="{FF2B5EF4-FFF2-40B4-BE49-F238E27FC236}">
                <a16:creationId xmlns:a16="http://schemas.microsoft.com/office/drawing/2014/main" id="{AE2312CD-8A18-E110-ACBF-B0B6CC12CFAC}"/>
              </a:ext>
            </a:extLst>
          </p:cNvPr>
          <p:cNvSpPr txBox="1"/>
          <p:nvPr/>
        </p:nvSpPr>
        <p:spPr>
          <a:xfrm>
            <a:off x="-481263" y="2392239"/>
            <a:ext cx="1282036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9000" b="1" dirty="0">
                <a:solidFill>
                  <a:schemeClr val="bg1"/>
                </a:solidFill>
                <a:latin typeface="+mj-lt"/>
              </a:rPr>
              <a:t>The Future of Experience</a:t>
            </a:r>
          </a:p>
        </p:txBody>
      </p:sp>
      <p:sp>
        <p:nvSpPr>
          <p:cNvPr id="32" name="Kotak Teks 31">
            <a:extLst>
              <a:ext uri="{FF2B5EF4-FFF2-40B4-BE49-F238E27FC236}">
                <a16:creationId xmlns:a16="http://schemas.microsoft.com/office/drawing/2014/main" id="{45E968C5-827B-18B7-9E18-09432DC9352C}"/>
              </a:ext>
            </a:extLst>
          </p:cNvPr>
          <p:cNvSpPr txBox="1"/>
          <p:nvPr/>
        </p:nvSpPr>
        <p:spPr>
          <a:xfrm>
            <a:off x="7687584" y="4757687"/>
            <a:ext cx="4161115" cy="308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1125"/>
              </a:spcAft>
              <a:buNone/>
            </a:pPr>
            <a:r>
              <a:rPr lang="en-ID" sz="1050" b="0" i="0" dirty="0">
                <a:solidFill>
                  <a:schemeClr val="bg1"/>
                </a:solidFill>
                <a:effectLst/>
                <a:latin typeface="Open Sans" pitchFamily="2" charset="0"/>
              </a:rPr>
              <a:t>Transforming Customer Journeys Through Immersive Design</a:t>
            </a:r>
          </a:p>
        </p:txBody>
      </p:sp>
      <p:grpSp>
        <p:nvGrpSpPr>
          <p:cNvPr id="51" name="Group 19">
            <a:extLst>
              <a:ext uri="{FF2B5EF4-FFF2-40B4-BE49-F238E27FC236}">
                <a16:creationId xmlns:a16="http://schemas.microsoft.com/office/drawing/2014/main" id="{CAE27057-E26F-FFF5-11B9-C26266E3B6E8}"/>
              </a:ext>
            </a:extLst>
          </p:cNvPr>
          <p:cNvGrpSpPr/>
          <p:nvPr/>
        </p:nvGrpSpPr>
        <p:grpSpPr>
          <a:xfrm>
            <a:off x="596090" y="-3"/>
            <a:ext cx="2919047" cy="743507"/>
            <a:chOff x="733250" y="6114493"/>
            <a:chExt cx="2919047" cy="743507"/>
          </a:xfrm>
        </p:grpSpPr>
        <p:sp>
          <p:nvSpPr>
            <p:cNvPr id="52" name="Round Same Side Corner Rectangle 22">
              <a:extLst>
                <a:ext uri="{FF2B5EF4-FFF2-40B4-BE49-F238E27FC236}">
                  <a16:creationId xmlns:a16="http://schemas.microsoft.com/office/drawing/2014/main" id="{83566DD3-7EB7-24FB-0A71-6B56172A9A9C}"/>
                </a:ext>
              </a:extLst>
            </p:cNvPr>
            <p:cNvSpPr/>
            <p:nvPr/>
          </p:nvSpPr>
          <p:spPr>
            <a:xfrm>
              <a:off x="733250" y="6114493"/>
              <a:ext cx="2919047" cy="743507"/>
            </a:xfrm>
            <a:prstGeom prst="round2SameRect">
              <a:avLst>
                <a:gd name="adj1" fmla="val 0"/>
                <a:gd name="adj2" fmla="val 32796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Graphic 21">
              <a:extLst>
                <a:ext uri="{FF2B5EF4-FFF2-40B4-BE49-F238E27FC236}">
                  <a16:creationId xmlns:a16="http://schemas.microsoft.com/office/drawing/2014/main" id="{8F335A1F-5205-AB0E-3DB5-69DBB89DD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17754" y="6369122"/>
              <a:ext cx="234248" cy="234248"/>
            </a:xfrm>
            <a:prstGeom prst="rect">
              <a:avLst/>
            </a:prstGeom>
          </p:spPr>
        </p:pic>
        <p:grpSp>
          <p:nvGrpSpPr>
            <p:cNvPr id="54" name="Group 35">
              <a:extLst>
                <a:ext uri="{FF2B5EF4-FFF2-40B4-BE49-F238E27FC236}">
                  <a16:creationId xmlns:a16="http://schemas.microsoft.com/office/drawing/2014/main" id="{84AC7E81-1214-06A5-955F-EACB9724C181}"/>
                </a:ext>
              </a:extLst>
            </p:cNvPr>
            <p:cNvGrpSpPr/>
            <p:nvPr/>
          </p:nvGrpSpPr>
          <p:grpSpPr>
            <a:xfrm flipH="1">
              <a:off x="2401988" y="6427549"/>
              <a:ext cx="119607" cy="117394"/>
              <a:chOff x="539105" y="538413"/>
              <a:chExt cx="140045" cy="137453"/>
            </a:xfrm>
            <a:noFill/>
          </p:grpSpPr>
          <p:sp>
            <p:nvSpPr>
              <p:cNvPr id="57" name="Freeform 119">
                <a:extLst>
                  <a:ext uri="{FF2B5EF4-FFF2-40B4-BE49-F238E27FC236}">
                    <a16:creationId xmlns:a16="http://schemas.microsoft.com/office/drawing/2014/main" id="{36CA5935-5EE8-7FC3-6A98-93CEAAC5F42A}"/>
                  </a:ext>
                </a:extLst>
              </p:cNvPr>
              <p:cNvSpPr/>
              <p:nvPr/>
            </p:nvSpPr>
            <p:spPr>
              <a:xfrm>
                <a:off x="572478" y="538413"/>
                <a:ext cx="106672" cy="106766"/>
              </a:xfrm>
              <a:custGeom>
                <a:avLst/>
                <a:gdLst>
                  <a:gd name="connsiteX0" fmla="*/ 106672 w 106672"/>
                  <a:gd name="connsiteY0" fmla="*/ 53383 h 106766"/>
                  <a:gd name="connsiteX1" fmla="*/ 53336 w 106672"/>
                  <a:gd name="connsiteY1" fmla="*/ 106767 h 106766"/>
                  <a:gd name="connsiteX2" fmla="*/ 0 w 106672"/>
                  <a:gd name="connsiteY2" fmla="*/ 53383 h 106766"/>
                  <a:gd name="connsiteX3" fmla="*/ 53336 w 106672"/>
                  <a:gd name="connsiteY3" fmla="*/ 0 h 106766"/>
                  <a:gd name="connsiteX4" fmla="*/ 106672 w 106672"/>
                  <a:gd name="connsiteY4" fmla="*/ 53383 h 106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672" h="106766">
                    <a:moveTo>
                      <a:pt x="106672" y="53383"/>
                    </a:moveTo>
                    <a:cubicBezTo>
                      <a:pt x="106672" y="82866"/>
                      <a:pt x="82776" y="106767"/>
                      <a:pt x="53336" y="106767"/>
                    </a:cubicBezTo>
                    <a:cubicBezTo>
                      <a:pt x="23880" y="106767"/>
                      <a:pt x="0" y="82866"/>
                      <a:pt x="0" y="53383"/>
                    </a:cubicBezTo>
                    <a:cubicBezTo>
                      <a:pt x="0" y="23885"/>
                      <a:pt x="23880" y="0"/>
                      <a:pt x="53336" y="0"/>
                    </a:cubicBezTo>
                    <a:cubicBezTo>
                      <a:pt x="82792" y="0"/>
                      <a:pt x="106672" y="23885"/>
                      <a:pt x="106672" y="53383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Freeform 120">
                <a:extLst>
                  <a:ext uri="{FF2B5EF4-FFF2-40B4-BE49-F238E27FC236}">
                    <a16:creationId xmlns:a16="http://schemas.microsoft.com/office/drawing/2014/main" id="{8DC1FE0F-C19F-F03A-B8A4-0AE887A2EBFF}"/>
                  </a:ext>
                </a:extLst>
              </p:cNvPr>
              <p:cNvSpPr/>
              <p:nvPr/>
            </p:nvSpPr>
            <p:spPr>
              <a:xfrm>
                <a:off x="539105" y="629756"/>
                <a:ext cx="48784" cy="46110"/>
              </a:xfrm>
              <a:custGeom>
                <a:avLst/>
                <a:gdLst>
                  <a:gd name="connsiteX0" fmla="*/ 48784 w 48784"/>
                  <a:gd name="connsiteY0" fmla="*/ 0 h 46110"/>
                  <a:gd name="connsiteX1" fmla="*/ 0 w 48784"/>
                  <a:gd name="connsiteY1" fmla="*/ 46110 h 46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8784" h="46110">
                    <a:moveTo>
                      <a:pt x="48784" y="0"/>
                    </a:moveTo>
                    <a:lnTo>
                      <a:pt x="0" y="46110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55" name="Graphic 37">
              <a:extLst>
                <a:ext uri="{FF2B5EF4-FFF2-40B4-BE49-F238E27FC236}">
                  <a16:creationId xmlns:a16="http://schemas.microsoft.com/office/drawing/2014/main" id="{8AF40DEE-8632-5492-B6A0-CAF52DC6B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99716" y="6422321"/>
              <a:ext cx="127851" cy="127850"/>
            </a:xfrm>
            <a:prstGeom prst="rect">
              <a:avLst/>
            </a:prstGeom>
          </p:spPr>
        </p:pic>
        <p:pic>
          <p:nvPicPr>
            <p:cNvPr id="56" name="Graphic 38">
              <a:extLst>
                <a:ext uri="{FF2B5EF4-FFF2-40B4-BE49-F238E27FC236}">
                  <a16:creationId xmlns:a16="http://schemas.microsoft.com/office/drawing/2014/main" id="{F5B76017-3BA0-F315-4C2E-7F2614C37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85096" y="6422321"/>
              <a:ext cx="127851" cy="1278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680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ccel="30000" decel="3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10000" decel="10000" autoRev="1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125E-6 0 L -0.06367 0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ccel="30000" decel="3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10000" decel="10000" autoRev="1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8.33333E-7 0 L -0.06367 0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mph" presetSubtype="0" repeatCount="indefinite" accel="30000" decel="3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5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35" presetClass="path" presetSubtype="0" repeatCount="indefinite" accel="10000" decel="10000" autoRev="1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5E-6 0 L -0.06367 0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ccel="30000" decel="3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35" presetClass="path" presetSubtype="0" repeatCount="indefinite" accel="10000" decel="10000" autoRev="1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16667E-7 0 L -0.06367 0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0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ccel="30000" decel="3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5" presetClass="path" presetSubtype="0" repeatCount="indefinite" accel="10000" decel="10000" autoRev="1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79167E-6 0 L -0.06367 0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0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6" presetClass="emph" presetSubtype="0" repeatCount="indefinite" accel="30000" decel="3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5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35" presetClass="path" presetSubtype="0" repeatCount="indefinite" accel="10000" decel="10000" autoRev="1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75E-6 0 L -0.06367 0 " pathEditMode="relative" rAng="0" ptsTypes="AA">
                                      <p:cBhvr>
                                        <p:cTn id="52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repeatCount="indefinite" accel="30000" decel="3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5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5" presetClass="path" presetSubtype="0" repeatCount="indefinite" accel="10000" decel="10000" autoRev="1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54167E-6 0 L -0.06367 0 " pathEditMode="relative" rAng="0" ptsTypes="AA">
                                      <p:cBhvr>
                                        <p:cTn id="60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0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accel="30000" decel="3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1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19" grpId="0" animBg="1"/>
      <p:bldP spid="19" grpId="1" animBg="1"/>
      <p:bldP spid="19" grpId="2" animBg="1"/>
      <p:bldP spid="31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Persegi Panjang 1">
            <a:extLst>
              <a:ext uri="{FF2B5EF4-FFF2-40B4-BE49-F238E27FC236}">
                <a16:creationId xmlns:a16="http://schemas.microsoft.com/office/drawing/2014/main" id="{2E85A265-FC00-1B14-EEFA-834C92A09D7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4" name="Persegi Panjang 33">
            <a:extLst>
              <a:ext uri="{FF2B5EF4-FFF2-40B4-BE49-F238E27FC236}">
                <a16:creationId xmlns:a16="http://schemas.microsoft.com/office/drawing/2014/main" id="{6AB96E19-93EC-AC69-FFA9-4B14A201E8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 useBgFill="1">
        <p:nvSpPr>
          <p:cNvPr id="4" name="Grafik 17">
            <a:extLst>
              <a:ext uri="{FF2B5EF4-FFF2-40B4-BE49-F238E27FC236}">
                <a16:creationId xmlns:a16="http://schemas.microsoft.com/office/drawing/2014/main" id="{0B9ECD4F-15E8-C550-0D80-DBBBCE69C4F6}"/>
              </a:ext>
            </a:extLst>
          </p:cNvPr>
          <p:cNvSpPr/>
          <p:nvPr/>
        </p:nvSpPr>
        <p:spPr>
          <a:xfrm rot="14158356">
            <a:off x="5938979" y="-2778896"/>
            <a:ext cx="8460104" cy="8460858"/>
          </a:xfrm>
          <a:custGeom>
            <a:avLst/>
            <a:gdLst>
              <a:gd name="connsiteX0" fmla="*/ 2365131 w 2785851"/>
              <a:gd name="connsiteY0" fmla="*/ 404561 h 2786100"/>
              <a:gd name="connsiteX1" fmla="*/ 2785938 w 2785851"/>
              <a:gd name="connsiteY1" fmla="*/ 1221212 h 2786100"/>
              <a:gd name="connsiteX2" fmla="*/ 2452502 w 2785851"/>
              <a:gd name="connsiteY2" fmla="*/ 2041429 h 2786100"/>
              <a:gd name="connsiteX3" fmla="*/ 1897964 w 2785851"/>
              <a:gd name="connsiteY3" fmla="*/ 2702951 h 2786100"/>
              <a:gd name="connsiteX4" fmla="*/ 1020688 w 2785851"/>
              <a:gd name="connsiteY4" fmla="*/ 2710084 h 2786100"/>
              <a:gd name="connsiteX5" fmla="*/ 191556 w 2785851"/>
              <a:gd name="connsiteY5" fmla="*/ 2205472 h 2786100"/>
              <a:gd name="connsiteX6" fmla="*/ 64957 w 2785851"/>
              <a:gd name="connsiteY6" fmla="*/ 1305017 h 2786100"/>
              <a:gd name="connsiteX7" fmla="*/ 769274 w 2785851"/>
              <a:gd name="connsiteY7" fmla="*/ 618531 h 2786100"/>
              <a:gd name="connsiteX8" fmla="*/ 1534215 w 2785851"/>
              <a:gd name="connsiteY8" fmla="*/ 8717 h 2786100"/>
              <a:gd name="connsiteX9" fmla="*/ 2365131 w 2785851"/>
              <a:gd name="connsiteY9" fmla="*/ 404561 h 27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85851" h="2786100">
                <a:moveTo>
                  <a:pt x="2365131" y="404561"/>
                </a:moveTo>
                <a:cubicBezTo>
                  <a:pt x="2609413" y="652409"/>
                  <a:pt x="2785938" y="941268"/>
                  <a:pt x="2785938" y="1221212"/>
                </a:cubicBezTo>
                <a:cubicBezTo>
                  <a:pt x="2787721" y="1501155"/>
                  <a:pt x="2616545" y="1772183"/>
                  <a:pt x="2452502" y="2041429"/>
                </a:cubicBezTo>
                <a:cubicBezTo>
                  <a:pt x="2290241" y="2310674"/>
                  <a:pt x="2136897" y="2579919"/>
                  <a:pt x="1897964" y="2702951"/>
                </a:cubicBezTo>
                <a:cubicBezTo>
                  <a:pt x="1660814" y="2824201"/>
                  <a:pt x="1339860" y="2801021"/>
                  <a:pt x="1020688" y="2710084"/>
                </a:cubicBezTo>
                <a:cubicBezTo>
                  <a:pt x="701517" y="2620930"/>
                  <a:pt x="382346" y="2467585"/>
                  <a:pt x="191556" y="2205472"/>
                </a:cubicBezTo>
                <a:cubicBezTo>
                  <a:pt x="2550" y="1943359"/>
                  <a:pt x="-59858" y="1574262"/>
                  <a:pt x="64957" y="1305017"/>
                </a:cubicBezTo>
                <a:cubicBezTo>
                  <a:pt x="189773" y="1033988"/>
                  <a:pt x="501812" y="861030"/>
                  <a:pt x="769274" y="618531"/>
                </a:cubicBezTo>
                <a:cubicBezTo>
                  <a:pt x="1038519" y="376032"/>
                  <a:pt x="1263187" y="63993"/>
                  <a:pt x="1534215" y="8717"/>
                </a:cubicBezTo>
                <a:cubicBezTo>
                  <a:pt x="1803461" y="-44775"/>
                  <a:pt x="2119066" y="158496"/>
                  <a:pt x="2365131" y="404561"/>
                </a:cubicBezTo>
                <a:close/>
              </a:path>
            </a:pathLst>
          </a:custGeom>
          <a:ln w="17812" cap="flat">
            <a:noFill/>
            <a:prstDash val="solid"/>
            <a:miter/>
          </a:ln>
          <a:effectLst>
            <a:outerShdw blurRad="1143000" sx="102000" sy="102000" algn="ctr" rotWithShape="0">
              <a:prstClr val="black">
                <a:alpha val="80000"/>
              </a:prstClr>
            </a:outerShdw>
          </a:effectLst>
        </p:spPr>
        <p:txBody>
          <a:bodyPr rtlCol="0" anchor="ctr"/>
          <a:lstStyle/>
          <a:p>
            <a:endParaRPr lang="en-ID"/>
          </a:p>
        </p:txBody>
      </p:sp>
      <p:sp useBgFill="1">
        <p:nvSpPr>
          <p:cNvPr id="5" name="Grafik 17">
            <a:extLst>
              <a:ext uri="{FF2B5EF4-FFF2-40B4-BE49-F238E27FC236}">
                <a16:creationId xmlns:a16="http://schemas.microsoft.com/office/drawing/2014/main" id="{B91DCD6E-3FE5-533E-470C-0E63460ED08E}"/>
              </a:ext>
            </a:extLst>
          </p:cNvPr>
          <p:cNvSpPr/>
          <p:nvPr/>
        </p:nvSpPr>
        <p:spPr>
          <a:xfrm rot="14158356">
            <a:off x="5938977" y="-2778896"/>
            <a:ext cx="8460104" cy="8460858"/>
          </a:xfrm>
          <a:custGeom>
            <a:avLst/>
            <a:gdLst>
              <a:gd name="connsiteX0" fmla="*/ 2365131 w 2785851"/>
              <a:gd name="connsiteY0" fmla="*/ 404561 h 2786100"/>
              <a:gd name="connsiteX1" fmla="*/ 2785938 w 2785851"/>
              <a:gd name="connsiteY1" fmla="*/ 1221212 h 2786100"/>
              <a:gd name="connsiteX2" fmla="*/ 2452502 w 2785851"/>
              <a:gd name="connsiteY2" fmla="*/ 2041429 h 2786100"/>
              <a:gd name="connsiteX3" fmla="*/ 1897964 w 2785851"/>
              <a:gd name="connsiteY3" fmla="*/ 2702951 h 2786100"/>
              <a:gd name="connsiteX4" fmla="*/ 1020688 w 2785851"/>
              <a:gd name="connsiteY4" fmla="*/ 2710084 h 2786100"/>
              <a:gd name="connsiteX5" fmla="*/ 191556 w 2785851"/>
              <a:gd name="connsiteY5" fmla="*/ 2205472 h 2786100"/>
              <a:gd name="connsiteX6" fmla="*/ 64957 w 2785851"/>
              <a:gd name="connsiteY6" fmla="*/ 1305017 h 2786100"/>
              <a:gd name="connsiteX7" fmla="*/ 769274 w 2785851"/>
              <a:gd name="connsiteY7" fmla="*/ 618531 h 2786100"/>
              <a:gd name="connsiteX8" fmla="*/ 1534215 w 2785851"/>
              <a:gd name="connsiteY8" fmla="*/ 8717 h 2786100"/>
              <a:gd name="connsiteX9" fmla="*/ 2365131 w 2785851"/>
              <a:gd name="connsiteY9" fmla="*/ 404561 h 27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85851" h="2786100">
                <a:moveTo>
                  <a:pt x="2365131" y="404561"/>
                </a:moveTo>
                <a:cubicBezTo>
                  <a:pt x="2609413" y="652409"/>
                  <a:pt x="2785938" y="941268"/>
                  <a:pt x="2785938" y="1221212"/>
                </a:cubicBezTo>
                <a:cubicBezTo>
                  <a:pt x="2787721" y="1501155"/>
                  <a:pt x="2616545" y="1772183"/>
                  <a:pt x="2452502" y="2041429"/>
                </a:cubicBezTo>
                <a:cubicBezTo>
                  <a:pt x="2290241" y="2310674"/>
                  <a:pt x="2136897" y="2579919"/>
                  <a:pt x="1897964" y="2702951"/>
                </a:cubicBezTo>
                <a:cubicBezTo>
                  <a:pt x="1660814" y="2824201"/>
                  <a:pt x="1339860" y="2801021"/>
                  <a:pt x="1020688" y="2710084"/>
                </a:cubicBezTo>
                <a:cubicBezTo>
                  <a:pt x="701517" y="2620930"/>
                  <a:pt x="382346" y="2467585"/>
                  <a:pt x="191556" y="2205472"/>
                </a:cubicBezTo>
                <a:cubicBezTo>
                  <a:pt x="2550" y="1943359"/>
                  <a:pt x="-59858" y="1574262"/>
                  <a:pt x="64957" y="1305017"/>
                </a:cubicBezTo>
                <a:cubicBezTo>
                  <a:pt x="189773" y="1033988"/>
                  <a:pt x="501812" y="861030"/>
                  <a:pt x="769274" y="618531"/>
                </a:cubicBezTo>
                <a:cubicBezTo>
                  <a:pt x="1038519" y="376032"/>
                  <a:pt x="1263187" y="63993"/>
                  <a:pt x="1534215" y="8717"/>
                </a:cubicBezTo>
                <a:cubicBezTo>
                  <a:pt x="1803461" y="-44775"/>
                  <a:pt x="2119066" y="158496"/>
                  <a:pt x="2365131" y="404561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>
              <a:solidFill>
                <a:schemeClr val="lt1"/>
              </a:solidFill>
            </a:endParaRPr>
          </a:p>
        </p:txBody>
      </p:sp>
      <p:sp useBgFill="1">
        <p:nvSpPr>
          <p:cNvPr id="3" name="Grafik 17">
            <a:extLst>
              <a:ext uri="{FF2B5EF4-FFF2-40B4-BE49-F238E27FC236}">
                <a16:creationId xmlns:a16="http://schemas.microsoft.com/office/drawing/2014/main" id="{71AC4A25-010C-69E5-3B9A-2CA62AA01CF9}"/>
              </a:ext>
            </a:extLst>
          </p:cNvPr>
          <p:cNvSpPr/>
          <p:nvPr/>
        </p:nvSpPr>
        <p:spPr>
          <a:xfrm rot="14158356">
            <a:off x="6699299" y="-3989601"/>
            <a:ext cx="9279642" cy="9280468"/>
          </a:xfrm>
          <a:custGeom>
            <a:avLst/>
            <a:gdLst>
              <a:gd name="connsiteX0" fmla="*/ 2365131 w 2785851"/>
              <a:gd name="connsiteY0" fmla="*/ 404561 h 2786100"/>
              <a:gd name="connsiteX1" fmla="*/ 2785938 w 2785851"/>
              <a:gd name="connsiteY1" fmla="*/ 1221212 h 2786100"/>
              <a:gd name="connsiteX2" fmla="*/ 2452502 w 2785851"/>
              <a:gd name="connsiteY2" fmla="*/ 2041429 h 2786100"/>
              <a:gd name="connsiteX3" fmla="*/ 1897964 w 2785851"/>
              <a:gd name="connsiteY3" fmla="*/ 2702951 h 2786100"/>
              <a:gd name="connsiteX4" fmla="*/ 1020688 w 2785851"/>
              <a:gd name="connsiteY4" fmla="*/ 2710084 h 2786100"/>
              <a:gd name="connsiteX5" fmla="*/ 191556 w 2785851"/>
              <a:gd name="connsiteY5" fmla="*/ 2205472 h 2786100"/>
              <a:gd name="connsiteX6" fmla="*/ 64957 w 2785851"/>
              <a:gd name="connsiteY6" fmla="*/ 1305017 h 2786100"/>
              <a:gd name="connsiteX7" fmla="*/ 769274 w 2785851"/>
              <a:gd name="connsiteY7" fmla="*/ 618531 h 2786100"/>
              <a:gd name="connsiteX8" fmla="*/ 1534215 w 2785851"/>
              <a:gd name="connsiteY8" fmla="*/ 8717 h 2786100"/>
              <a:gd name="connsiteX9" fmla="*/ 2365131 w 2785851"/>
              <a:gd name="connsiteY9" fmla="*/ 404561 h 27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85851" h="2786100">
                <a:moveTo>
                  <a:pt x="2365131" y="404561"/>
                </a:moveTo>
                <a:cubicBezTo>
                  <a:pt x="2609413" y="652409"/>
                  <a:pt x="2785938" y="941268"/>
                  <a:pt x="2785938" y="1221212"/>
                </a:cubicBezTo>
                <a:cubicBezTo>
                  <a:pt x="2787721" y="1501155"/>
                  <a:pt x="2616545" y="1772183"/>
                  <a:pt x="2452502" y="2041429"/>
                </a:cubicBezTo>
                <a:cubicBezTo>
                  <a:pt x="2290241" y="2310674"/>
                  <a:pt x="2136897" y="2579919"/>
                  <a:pt x="1897964" y="2702951"/>
                </a:cubicBezTo>
                <a:cubicBezTo>
                  <a:pt x="1660814" y="2824201"/>
                  <a:pt x="1339860" y="2801021"/>
                  <a:pt x="1020688" y="2710084"/>
                </a:cubicBezTo>
                <a:cubicBezTo>
                  <a:pt x="701517" y="2620930"/>
                  <a:pt x="382346" y="2467585"/>
                  <a:pt x="191556" y="2205472"/>
                </a:cubicBezTo>
                <a:cubicBezTo>
                  <a:pt x="2550" y="1943359"/>
                  <a:pt x="-59858" y="1574262"/>
                  <a:pt x="64957" y="1305017"/>
                </a:cubicBezTo>
                <a:cubicBezTo>
                  <a:pt x="189773" y="1033988"/>
                  <a:pt x="501812" y="861030"/>
                  <a:pt x="769274" y="618531"/>
                </a:cubicBezTo>
                <a:cubicBezTo>
                  <a:pt x="1038519" y="376032"/>
                  <a:pt x="1263187" y="63993"/>
                  <a:pt x="1534215" y="8717"/>
                </a:cubicBezTo>
                <a:cubicBezTo>
                  <a:pt x="1803461" y="-44775"/>
                  <a:pt x="2119066" y="158496"/>
                  <a:pt x="2365131" y="404561"/>
                </a:cubicBezTo>
                <a:close/>
              </a:path>
            </a:pathLst>
          </a:custGeom>
          <a:ln w="17812" cap="flat">
            <a:noFill/>
            <a:prstDash val="solid"/>
            <a:miter/>
          </a:ln>
          <a:effectLst>
            <a:outerShdw blurRad="1143000" sx="102000" sy="102000" algn="ctr" rotWithShape="0">
              <a:prstClr val="black">
                <a:alpha val="80000"/>
              </a:prstClr>
            </a:outerShdw>
          </a:effectLst>
        </p:spPr>
        <p:txBody>
          <a:bodyPr rtlCol="0" anchor="ctr"/>
          <a:lstStyle/>
          <a:p>
            <a:endParaRPr lang="en-ID" dirty="0"/>
          </a:p>
        </p:txBody>
      </p:sp>
      <p:sp>
        <p:nvSpPr>
          <p:cNvPr id="8" name="Kotak Teks 7">
            <a:extLst>
              <a:ext uri="{FF2B5EF4-FFF2-40B4-BE49-F238E27FC236}">
                <a16:creationId xmlns:a16="http://schemas.microsoft.com/office/drawing/2014/main" id="{22C6516B-B93A-2027-0CD6-4096A770C333}"/>
              </a:ext>
            </a:extLst>
          </p:cNvPr>
          <p:cNvSpPr txBox="1"/>
          <p:nvPr/>
        </p:nvSpPr>
        <p:spPr>
          <a:xfrm>
            <a:off x="716719" y="1024389"/>
            <a:ext cx="417240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+mj-lt"/>
              </a:rPr>
              <a:t>Why Experience Matters</a:t>
            </a:r>
            <a:endParaRPr lang="en-ID" sz="5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Kotak Teks 16">
            <a:extLst>
              <a:ext uri="{FF2B5EF4-FFF2-40B4-BE49-F238E27FC236}">
                <a16:creationId xmlns:a16="http://schemas.microsoft.com/office/drawing/2014/main" id="{C13C797C-F60A-6D5B-939B-2947AAE72955}"/>
              </a:ext>
            </a:extLst>
          </p:cNvPr>
          <p:cNvSpPr txBox="1"/>
          <p:nvPr/>
        </p:nvSpPr>
        <p:spPr>
          <a:xfrm>
            <a:off x="695928" y="3702507"/>
            <a:ext cx="4590858" cy="551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125"/>
              </a:spcAft>
              <a:buNone/>
            </a:pPr>
            <a:r>
              <a:rPr lang="en-US" sz="1050" dirty="0">
                <a:solidFill>
                  <a:schemeClr val="bg1"/>
                </a:solidFill>
                <a:latin typeface="Open Sans" pitchFamily="2" charset="0"/>
              </a:rPr>
              <a:t>In a world where every click and interaction counts, experience has become the currency of loyalty.</a:t>
            </a:r>
            <a:endParaRPr lang="en-ID" sz="1050" b="0" i="0" dirty="0">
              <a:solidFill>
                <a:schemeClr val="bg1"/>
              </a:solidFill>
              <a:effectLst/>
              <a:latin typeface="Open Sans" pitchFamily="2" charset="0"/>
            </a:endParaRPr>
          </a:p>
        </p:txBody>
      </p:sp>
      <p:grpSp>
        <p:nvGrpSpPr>
          <p:cNvPr id="7" name="Grup 6">
            <a:extLst>
              <a:ext uri="{FF2B5EF4-FFF2-40B4-BE49-F238E27FC236}">
                <a16:creationId xmlns:a16="http://schemas.microsoft.com/office/drawing/2014/main" id="{9AEAC0B8-B60D-AD8B-379F-16BDF75E3FAE}"/>
              </a:ext>
            </a:extLst>
          </p:cNvPr>
          <p:cNvGrpSpPr/>
          <p:nvPr/>
        </p:nvGrpSpPr>
        <p:grpSpPr>
          <a:xfrm>
            <a:off x="716719" y="4775866"/>
            <a:ext cx="4022927" cy="1057745"/>
            <a:chOff x="716719" y="4775866"/>
            <a:chExt cx="4022927" cy="1057745"/>
          </a:xfrm>
        </p:grpSpPr>
        <p:grpSp>
          <p:nvGrpSpPr>
            <p:cNvPr id="21" name="Grup 20">
              <a:extLst>
                <a:ext uri="{FF2B5EF4-FFF2-40B4-BE49-F238E27FC236}">
                  <a16:creationId xmlns:a16="http://schemas.microsoft.com/office/drawing/2014/main" id="{31B28AD8-E8A1-431F-DEF7-A77A13421972}"/>
                </a:ext>
              </a:extLst>
            </p:cNvPr>
            <p:cNvGrpSpPr/>
            <p:nvPr/>
          </p:nvGrpSpPr>
          <p:grpSpPr>
            <a:xfrm>
              <a:off x="716719" y="4775866"/>
              <a:ext cx="4022927" cy="1057745"/>
              <a:chOff x="716719" y="4775866"/>
              <a:chExt cx="4022927" cy="1057745"/>
            </a:xfrm>
          </p:grpSpPr>
          <p:sp>
            <p:nvSpPr>
              <p:cNvPr id="10" name="Rectangle: Rounded Corners 46">
                <a:extLst>
                  <a:ext uri="{FF2B5EF4-FFF2-40B4-BE49-F238E27FC236}">
                    <a16:creationId xmlns:a16="http://schemas.microsoft.com/office/drawing/2014/main" id="{380DF22F-B6F0-0239-03DA-A733EDFB2694}"/>
                  </a:ext>
                </a:extLst>
              </p:cNvPr>
              <p:cNvSpPr/>
              <p:nvPr/>
            </p:nvSpPr>
            <p:spPr>
              <a:xfrm>
                <a:off x="716719" y="4775866"/>
                <a:ext cx="4022927" cy="105774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dirty="0"/>
              </a:p>
            </p:txBody>
          </p:sp>
          <p:sp>
            <p:nvSpPr>
              <p:cNvPr id="11" name="Rectangle: Rounded Corners 49">
                <a:extLst>
                  <a:ext uri="{FF2B5EF4-FFF2-40B4-BE49-F238E27FC236}">
                    <a16:creationId xmlns:a16="http://schemas.microsoft.com/office/drawing/2014/main" id="{87349DFC-F0AF-201E-86AE-1D141077428F}"/>
                  </a:ext>
                </a:extLst>
              </p:cNvPr>
              <p:cNvSpPr/>
              <p:nvPr/>
            </p:nvSpPr>
            <p:spPr>
              <a:xfrm rot="16200000" flipH="1">
                <a:off x="968907" y="4928131"/>
                <a:ext cx="722732" cy="722734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solidFill>
                    <a:schemeClr val="lt1"/>
                  </a:solidFill>
                </a:endParaRPr>
              </a:p>
            </p:txBody>
          </p:sp>
        </p:grpSp>
        <p:sp>
          <p:nvSpPr>
            <p:cNvPr id="22" name="TextBox 104">
              <a:extLst>
                <a:ext uri="{FF2B5EF4-FFF2-40B4-BE49-F238E27FC236}">
                  <a16:creationId xmlns:a16="http://schemas.microsoft.com/office/drawing/2014/main" id="{94FDC8E6-77B4-1633-780D-25C6FD3D3021}"/>
                </a:ext>
              </a:extLst>
            </p:cNvPr>
            <p:cNvSpPr txBox="1"/>
            <p:nvPr/>
          </p:nvSpPr>
          <p:spPr>
            <a:xfrm>
              <a:off x="1751576" y="5141240"/>
              <a:ext cx="27899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400" dirty="0">
                  <a:solidFill>
                    <a:schemeClr val="bg1"/>
                  </a:solidFill>
                  <a:latin typeface="+mj-lt"/>
                </a:rPr>
                <a:t>Drives loyalty and lifetime value</a:t>
              </a:r>
            </a:p>
          </p:txBody>
        </p:sp>
        <p:sp>
          <p:nvSpPr>
            <p:cNvPr id="30" name="Grafik 28">
              <a:extLst>
                <a:ext uri="{FF2B5EF4-FFF2-40B4-BE49-F238E27FC236}">
                  <a16:creationId xmlns:a16="http://schemas.microsoft.com/office/drawing/2014/main" id="{51E5AF2E-CF98-47C4-4AF2-B51AC49B1D3C}"/>
                </a:ext>
              </a:extLst>
            </p:cNvPr>
            <p:cNvSpPr/>
            <p:nvPr/>
          </p:nvSpPr>
          <p:spPr>
            <a:xfrm>
              <a:off x="1200355" y="5174857"/>
              <a:ext cx="259836" cy="259760"/>
            </a:xfrm>
            <a:custGeom>
              <a:avLst/>
              <a:gdLst>
                <a:gd name="connsiteX0" fmla="*/ 4878233 w 4878233"/>
                <a:gd name="connsiteY0" fmla="*/ 2743206 h 4876813"/>
                <a:gd name="connsiteX1" fmla="*/ 4370233 w 4878233"/>
                <a:gd name="connsiteY1" fmla="*/ 3251206 h 4876813"/>
                <a:gd name="connsiteX2" fmla="*/ 3550118 w 4878233"/>
                <a:gd name="connsiteY2" fmla="*/ 3251206 h 4876813"/>
                <a:gd name="connsiteX3" fmla="*/ 2691395 w 4878233"/>
                <a:gd name="connsiteY3" fmla="*/ 4569364 h 4876813"/>
                <a:gd name="connsiteX4" fmla="*/ 2162059 w 4878233"/>
                <a:gd name="connsiteY4" fmla="*/ 4876806 h 4876813"/>
                <a:gd name="connsiteX5" fmla="*/ 1627698 w 4878233"/>
                <a:gd name="connsiteY5" fmla="*/ 4342735 h 4876813"/>
                <a:gd name="connsiteX6" fmla="*/ 1661780 w 4878233"/>
                <a:gd name="connsiteY6" fmla="*/ 4154836 h 4876813"/>
                <a:gd name="connsiteX7" fmla="*/ 2037294 w 4878233"/>
                <a:gd name="connsiteY7" fmla="*/ 3251206 h 4876813"/>
                <a:gd name="connsiteX8" fmla="*/ 1220633 w 4878233"/>
                <a:gd name="connsiteY8" fmla="*/ 3251206 h 4876813"/>
                <a:gd name="connsiteX9" fmla="*/ 514920 w 4878233"/>
                <a:gd name="connsiteY9" fmla="*/ 2841758 h 4876813"/>
                <a:gd name="connsiteX10" fmla="*/ 42073 w 4878233"/>
                <a:gd name="connsiteY10" fmla="*/ 2064518 h 4876813"/>
                <a:gd name="connsiteX11" fmla="*/ 141997 w 4878233"/>
                <a:gd name="connsiteY11" fmla="*/ 1662064 h 4876813"/>
                <a:gd name="connsiteX12" fmla="*/ 148753 w 4878233"/>
                <a:gd name="connsiteY12" fmla="*/ 1658118 h 4876813"/>
                <a:gd name="connsiteX13" fmla="*/ 484440 w 4878233"/>
                <a:gd name="connsiteY13" fmla="*/ 1708918 h 4876813"/>
                <a:gd name="connsiteX14" fmla="*/ 772374 w 4878233"/>
                <a:gd name="connsiteY14" fmla="*/ 1997055 h 4876813"/>
                <a:gd name="connsiteX15" fmla="*/ 1347024 w 4878233"/>
                <a:gd name="connsiteY15" fmla="*/ 2235206 h 4876813"/>
                <a:gd name="connsiteX16" fmla="*/ 4370233 w 4878233"/>
                <a:gd name="connsiteY16" fmla="*/ 2235206 h 4876813"/>
                <a:gd name="connsiteX17" fmla="*/ 4878233 w 4878233"/>
                <a:gd name="connsiteY17" fmla="*/ 2743206 h 4876813"/>
                <a:gd name="connsiteX18" fmla="*/ 3604373 w 4878233"/>
                <a:gd name="connsiteY18" fmla="*/ 1828806 h 4876813"/>
                <a:gd name="connsiteX19" fmla="*/ 2689973 w 4878233"/>
                <a:gd name="connsiteY19" fmla="*/ 307447 h 4876813"/>
                <a:gd name="connsiteX20" fmla="*/ 2161246 w 4878233"/>
                <a:gd name="connsiteY20" fmla="*/ 6 h 4876813"/>
                <a:gd name="connsiteX21" fmla="*/ 1626976 w 4878233"/>
                <a:gd name="connsiteY21" fmla="*/ 534568 h 4876813"/>
                <a:gd name="connsiteX22" fmla="*/ 1660968 w 4878233"/>
                <a:gd name="connsiteY22" fmla="*/ 721975 h 4876813"/>
                <a:gd name="connsiteX23" fmla="*/ 2091345 w 4878233"/>
                <a:gd name="connsiteY23" fmla="*/ 1828806 h 487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878233" h="4876813">
                  <a:moveTo>
                    <a:pt x="4878233" y="2743206"/>
                  </a:moveTo>
                  <a:cubicBezTo>
                    <a:pt x="4878233" y="3023764"/>
                    <a:pt x="4650792" y="3251206"/>
                    <a:pt x="4370233" y="3251206"/>
                  </a:cubicBezTo>
                  <a:lnTo>
                    <a:pt x="3550118" y="3251206"/>
                  </a:lnTo>
                  <a:lnTo>
                    <a:pt x="2691395" y="4569364"/>
                  </a:lnTo>
                  <a:cubicBezTo>
                    <a:pt x="2583780" y="4760271"/>
                    <a:pt x="2381210" y="4877924"/>
                    <a:pt x="2162059" y="4876806"/>
                  </a:cubicBezTo>
                  <a:cubicBezTo>
                    <a:pt x="1867021" y="4876887"/>
                    <a:pt x="1627781" y="4637782"/>
                    <a:pt x="1627698" y="4342735"/>
                  </a:cubicBezTo>
                  <a:cubicBezTo>
                    <a:pt x="1627682" y="4278565"/>
                    <a:pt x="1639225" y="4214923"/>
                    <a:pt x="1661780" y="4154836"/>
                  </a:cubicBezTo>
                  <a:lnTo>
                    <a:pt x="2037294" y="3251206"/>
                  </a:lnTo>
                  <a:lnTo>
                    <a:pt x="1220633" y="3251206"/>
                  </a:lnTo>
                  <a:cubicBezTo>
                    <a:pt x="928970" y="3251226"/>
                    <a:pt x="659657" y="3094965"/>
                    <a:pt x="514920" y="2841758"/>
                  </a:cubicBezTo>
                  <a:lnTo>
                    <a:pt x="42073" y="2064518"/>
                  </a:lnTo>
                  <a:cubicBezTo>
                    <a:pt x="-41468" y="1925791"/>
                    <a:pt x="3269" y="1745605"/>
                    <a:pt x="141997" y="1662064"/>
                  </a:cubicBezTo>
                  <a:cubicBezTo>
                    <a:pt x="144231" y="1660719"/>
                    <a:pt x="146484" y="1659404"/>
                    <a:pt x="148753" y="1658118"/>
                  </a:cubicBezTo>
                  <a:cubicBezTo>
                    <a:pt x="259737" y="1599927"/>
                    <a:pt x="395643" y="1620495"/>
                    <a:pt x="484440" y="1708918"/>
                  </a:cubicBezTo>
                  <a:lnTo>
                    <a:pt x="772374" y="1997055"/>
                  </a:lnTo>
                  <a:cubicBezTo>
                    <a:pt x="924768" y="2149496"/>
                    <a:pt x="1131473" y="2235165"/>
                    <a:pt x="1347024" y="2235206"/>
                  </a:cubicBezTo>
                  <a:lnTo>
                    <a:pt x="4370233" y="2235206"/>
                  </a:lnTo>
                  <a:cubicBezTo>
                    <a:pt x="4650792" y="2235206"/>
                    <a:pt x="4878233" y="2462647"/>
                    <a:pt x="4878233" y="2743206"/>
                  </a:cubicBezTo>
                  <a:close/>
                  <a:moveTo>
                    <a:pt x="3604373" y="1828806"/>
                  </a:moveTo>
                  <a:lnTo>
                    <a:pt x="2689973" y="307447"/>
                  </a:lnTo>
                  <a:cubicBezTo>
                    <a:pt x="2582500" y="116700"/>
                    <a:pt x="2380194" y="-934"/>
                    <a:pt x="2161246" y="6"/>
                  </a:cubicBezTo>
                  <a:cubicBezTo>
                    <a:pt x="1866096" y="86"/>
                    <a:pt x="1626895" y="239418"/>
                    <a:pt x="1626976" y="534568"/>
                  </a:cubicBezTo>
                  <a:cubicBezTo>
                    <a:pt x="1626993" y="598568"/>
                    <a:pt x="1638506" y="662045"/>
                    <a:pt x="1660968" y="721975"/>
                  </a:cubicBezTo>
                  <a:lnTo>
                    <a:pt x="2091345" y="1828806"/>
                  </a:lnTo>
                  <a:close/>
                </a:path>
              </a:pathLst>
            </a:custGeom>
            <a:solidFill>
              <a:schemeClr val="bg1"/>
            </a:solidFill>
            <a:ln w="203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grpSp>
        <p:nvGrpSpPr>
          <p:cNvPr id="6" name="Grup 5">
            <a:extLst>
              <a:ext uri="{FF2B5EF4-FFF2-40B4-BE49-F238E27FC236}">
                <a16:creationId xmlns:a16="http://schemas.microsoft.com/office/drawing/2014/main" id="{62BC524F-C129-8465-CF97-D7191CA4FFD3}"/>
              </a:ext>
            </a:extLst>
          </p:cNvPr>
          <p:cNvGrpSpPr/>
          <p:nvPr/>
        </p:nvGrpSpPr>
        <p:grpSpPr>
          <a:xfrm>
            <a:off x="5023611" y="4775866"/>
            <a:ext cx="4051957" cy="1057745"/>
            <a:chOff x="5023611" y="4775866"/>
            <a:chExt cx="4051957" cy="1057745"/>
          </a:xfrm>
        </p:grpSpPr>
        <p:grpSp>
          <p:nvGrpSpPr>
            <p:cNvPr id="20" name="Grup 19">
              <a:extLst>
                <a:ext uri="{FF2B5EF4-FFF2-40B4-BE49-F238E27FC236}">
                  <a16:creationId xmlns:a16="http://schemas.microsoft.com/office/drawing/2014/main" id="{CC47BC05-BA16-FDFB-43D4-7F5F8E8C7FC2}"/>
                </a:ext>
              </a:extLst>
            </p:cNvPr>
            <p:cNvGrpSpPr/>
            <p:nvPr/>
          </p:nvGrpSpPr>
          <p:grpSpPr>
            <a:xfrm>
              <a:off x="5023611" y="4775866"/>
              <a:ext cx="4022927" cy="1057745"/>
              <a:chOff x="5023611" y="4775866"/>
              <a:chExt cx="4022927" cy="1057745"/>
            </a:xfrm>
          </p:grpSpPr>
          <p:sp>
            <p:nvSpPr>
              <p:cNvPr id="14" name="Rectangle: Rounded Corners 46">
                <a:extLst>
                  <a:ext uri="{FF2B5EF4-FFF2-40B4-BE49-F238E27FC236}">
                    <a16:creationId xmlns:a16="http://schemas.microsoft.com/office/drawing/2014/main" id="{1D208A66-D859-299A-A4C3-EC39C9B8BF86}"/>
                  </a:ext>
                </a:extLst>
              </p:cNvPr>
              <p:cNvSpPr/>
              <p:nvPr/>
            </p:nvSpPr>
            <p:spPr>
              <a:xfrm>
                <a:off x="5023611" y="4775866"/>
                <a:ext cx="4022927" cy="105774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22000">
                    <a:schemeClr val="accent2"/>
                  </a:gs>
                  <a:gs pos="100000">
                    <a:schemeClr val="accent3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dirty="0"/>
              </a:p>
            </p:txBody>
          </p:sp>
          <p:sp>
            <p:nvSpPr>
              <p:cNvPr id="19" name="Rectangle: Rounded Corners 49">
                <a:extLst>
                  <a:ext uri="{FF2B5EF4-FFF2-40B4-BE49-F238E27FC236}">
                    <a16:creationId xmlns:a16="http://schemas.microsoft.com/office/drawing/2014/main" id="{F8169E93-6DB7-BF44-9D61-1B8FC819903E}"/>
                  </a:ext>
                </a:extLst>
              </p:cNvPr>
              <p:cNvSpPr/>
              <p:nvPr/>
            </p:nvSpPr>
            <p:spPr>
              <a:xfrm rot="16200000" flipH="1">
                <a:off x="5332880" y="4943371"/>
                <a:ext cx="722732" cy="722734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sp>
          <p:nvSpPr>
            <p:cNvPr id="26" name="TextBox 104">
              <a:extLst>
                <a:ext uri="{FF2B5EF4-FFF2-40B4-BE49-F238E27FC236}">
                  <a16:creationId xmlns:a16="http://schemas.microsoft.com/office/drawing/2014/main" id="{E078FB02-9EE8-3277-E8A4-45E6E14CAEA5}"/>
                </a:ext>
              </a:extLst>
            </p:cNvPr>
            <p:cNvSpPr txBox="1"/>
            <p:nvPr/>
          </p:nvSpPr>
          <p:spPr>
            <a:xfrm>
              <a:off x="6136389" y="5127644"/>
              <a:ext cx="29391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400" dirty="0">
                  <a:solidFill>
                    <a:schemeClr val="bg1"/>
                  </a:solidFill>
                  <a:latin typeface="+mj-lt"/>
                </a:rPr>
                <a:t>Differentiates brands in saturated markets</a:t>
              </a:r>
            </a:p>
          </p:txBody>
        </p:sp>
        <p:sp>
          <p:nvSpPr>
            <p:cNvPr id="33" name="Grafik 31">
              <a:extLst>
                <a:ext uri="{FF2B5EF4-FFF2-40B4-BE49-F238E27FC236}">
                  <a16:creationId xmlns:a16="http://schemas.microsoft.com/office/drawing/2014/main" id="{BF3AF4FF-720E-6211-E598-CE2E92526C2F}"/>
                </a:ext>
              </a:extLst>
            </p:cNvPr>
            <p:cNvSpPr/>
            <p:nvPr/>
          </p:nvSpPr>
          <p:spPr>
            <a:xfrm>
              <a:off x="5564366" y="5174857"/>
              <a:ext cx="259760" cy="259760"/>
            </a:xfrm>
            <a:custGeom>
              <a:avLst/>
              <a:gdLst>
                <a:gd name="connsiteX0" fmla="*/ 1991468 w 2515538"/>
                <a:gd name="connsiteY0" fmla="*/ 419256 h 2515538"/>
                <a:gd name="connsiteX1" fmla="*/ 1876067 w 2515538"/>
                <a:gd name="connsiteY1" fmla="*/ 419256 h 2515538"/>
                <a:gd name="connsiteX2" fmla="*/ 1362583 w 2515538"/>
                <a:gd name="connsiteY2" fmla="*/ 0 h 2515538"/>
                <a:gd name="connsiteX3" fmla="*/ 1152955 w 2515538"/>
                <a:gd name="connsiteY3" fmla="*/ 0 h 2515538"/>
                <a:gd name="connsiteX4" fmla="*/ 639471 w 2515538"/>
                <a:gd name="connsiteY4" fmla="*/ 419256 h 2515538"/>
                <a:gd name="connsiteX5" fmla="*/ 524070 w 2515538"/>
                <a:gd name="connsiteY5" fmla="*/ 419256 h 2515538"/>
                <a:gd name="connsiteX6" fmla="*/ 0 w 2515538"/>
                <a:gd name="connsiteY6" fmla="*/ 943327 h 2515538"/>
                <a:gd name="connsiteX7" fmla="*/ 0 w 2515538"/>
                <a:gd name="connsiteY7" fmla="*/ 1991468 h 2515538"/>
                <a:gd name="connsiteX8" fmla="*/ 524070 w 2515538"/>
                <a:gd name="connsiteY8" fmla="*/ 2515538 h 2515538"/>
                <a:gd name="connsiteX9" fmla="*/ 628885 w 2515538"/>
                <a:gd name="connsiteY9" fmla="*/ 2515538 h 2515538"/>
                <a:gd name="connsiteX10" fmla="*/ 628885 w 2515538"/>
                <a:gd name="connsiteY10" fmla="*/ 943327 h 2515538"/>
                <a:gd name="connsiteX11" fmla="*/ 733699 w 2515538"/>
                <a:gd name="connsiteY11" fmla="*/ 838513 h 2515538"/>
                <a:gd name="connsiteX12" fmla="*/ 838513 w 2515538"/>
                <a:gd name="connsiteY12" fmla="*/ 943327 h 2515538"/>
                <a:gd name="connsiteX13" fmla="*/ 838513 w 2515538"/>
                <a:gd name="connsiteY13" fmla="*/ 2515538 h 2515538"/>
                <a:gd name="connsiteX14" fmla="*/ 1677025 w 2515538"/>
                <a:gd name="connsiteY14" fmla="*/ 2515538 h 2515538"/>
                <a:gd name="connsiteX15" fmla="*/ 1677025 w 2515538"/>
                <a:gd name="connsiteY15" fmla="*/ 943327 h 2515538"/>
                <a:gd name="connsiteX16" fmla="*/ 1781839 w 2515538"/>
                <a:gd name="connsiteY16" fmla="*/ 838513 h 2515538"/>
                <a:gd name="connsiteX17" fmla="*/ 1886654 w 2515538"/>
                <a:gd name="connsiteY17" fmla="*/ 943327 h 2515538"/>
                <a:gd name="connsiteX18" fmla="*/ 1886654 w 2515538"/>
                <a:gd name="connsiteY18" fmla="*/ 2515538 h 2515538"/>
                <a:gd name="connsiteX19" fmla="*/ 1991468 w 2515538"/>
                <a:gd name="connsiteY19" fmla="*/ 2515538 h 2515538"/>
                <a:gd name="connsiteX20" fmla="*/ 2515538 w 2515538"/>
                <a:gd name="connsiteY20" fmla="*/ 1991468 h 2515538"/>
                <a:gd name="connsiteX21" fmla="*/ 2515538 w 2515538"/>
                <a:gd name="connsiteY21" fmla="*/ 943327 h 2515538"/>
                <a:gd name="connsiteX22" fmla="*/ 1991468 w 2515538"/>
                <a:gd name="connsiteY22" fmla="*/ 419256 h 2515538"/>
                <a:gd name="connsiteX23" fmla="*/ 856541 w 2515538"/>
                <a:gd name="connsiteY23" fmla="*/ 419256 h 2515538"/>
                <a:gd name="connsiteX24" fmla="*/ 1152955 w 2515538"/>
                <a:gd name="connsiteY24" fmla="*/ 209628 h 2515538"/>
                <a:gd name="connsiteX25" fmla="*/ 1362583 w 2515538"/>
                <a:gd name="connsiteY25" fmla="*/ 209628 h 2515538"/>
                <a:gd name="connsiteX26" fmla="*/ 1658997 w 2515538"/>
                <a:gd name="connsiteY26" fmla="*/ 419256 h 2515538"/>
                <a:gd name="connsiteX27" fmla="*/ 856541 w 2515538"/>
                <a:gd name="connsiteY27" fmla="*/ 419256 h 2515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15538" h="2515538">
                  <a:moveTo>
                    <a:pt x="1991468" y="419256"/>
                  </a:moveTo>
                  <a:lnTo>
                    <a:pt x="1876067" y="419256"/>
                  </a:lnTo>
                  <a:cubicBezTo>
                    <a:pt x="1827329" y="180385"/>
                    <a:pt x="1615604" y="0"/>
                    <a:pt x="1362583" y="0"/>
                  </a:cubicBezTo>
                  <a:lnTo>
                    <a:pt x="1152955" y="0"/>
                  </a:lnTo>
                  <a:cubicBezTo>
                    <a:pt x="899934" y="0"/>
                    <a:pt x="688104" y="180385"/>
                    <a:pt x="639471" y="419256"/>
                  </a:cubicBezTo>
                  <a:lnTo>
                    <a:pt x="524070" y="419256"/>
                  </a:lnTo>
                  <a:cubicBezTo>
                    <a:pt x="235098" y="419256"/>
                    <a:pt x="0" y="654354"/>
                    <a:pt x="0" y="943327"/>
                  </a:cubicBezTo>
                  <a:lnTo>
                    <a:pt x="0" y="1991468"/>
                  </a:lnTo>
                  <a:cubicBezTo>
                    <a:pt x="0" y="2280440"/>
                    <a:pt x="235098" y="2515538"/>
                    <a:pt x="524070" y="2515538"/>
                  </a:cubicBezTo>
                  <a:lnTo>
                    <a:pt x="628885" y="2515538"/>
                  </a:lnTo>
                  <a:lnTo>
                    <a:pt x="628885" y="943327"/>
                  </a:lnTo>
                  <a:cubicBezTo>
                    <a:pt x="628885" y="885365"/>
                    <a:pt x="675841" y="838513"/>
                    <a:pt x="733699" y="838513"/>
                  </a:cubicBezTo>
                  <a:cubicBezTo>
                    <a:pt x="791556" y="838513"/>
                    <a:pt x="838513" y="885365"/>
                    <a:pt x="838513" y="943327"/>
                  </a:cubicBezTo>
                  <a:lnTo>
                    <a:pt x="838513" y="2515538"/>
                  </a:lnTo>
                  <a:lnTo>
                    <a:pt x="1677025" y="2515538"/>
                  </a:lnTo>
                  <a:lnTo>
                    <a:pt x="1677025" y="943327"/>
                  </a:lnTo>
                  <a:cubicBezTo>
                    <a:pt x="1677025" y="885365"/>
                    <a:pt x="1723877" y="838513"/>
                    <a:pt x="1781839" y="838513"/>
                  </a:cubicBezTo>
                  <a:cubicBezTo>
                    <a:pt x="1839802" y="838513"/>
                    <a:pt x="1886654" y="885365"/>
                    <a:pt x="1886654" y="943327"/>
                  </a:cubicBezTo>
                  <a:lnTo>
                    <a:pt x="1886654" y="2515538"/>
                  </a:lnTo>
                  <a:lnTo>
                    <a:pt x="1991468" y="2515538"/>
                  </a:lnTo>
                  <a:cubicBezTo>
                    <a:pt x="2280440" y="2515538"/>
                    <a:pt x="2515538" y="2280440"/>
                    <a:pt x="2515538" y="1991468"/>
                  </a:cubicBezTo>
                  <a:lnTo>
                    <a:pt x="2515538" y="943327"/>
                  </a:lnTo>
                  <a:cubicBezTo>
                    <a:pt x="2515538" y="654354"/>
                    <a:pt x="2280440" y="419256"/>
                    <a:pt x="1991468" y="419256"/>
                  </a:cubicBezTo>
                  <a:close/>
                  <a:moveTo>
                    <a:pt x="856541" y="419256"/>
                  </a:moveTo>
                  <a:cubicBezTo>
                    <a:pt x="899829" y="297253"/>
                    <a:pt x="1016277" y="209628"/>
                    <a:pt x="1152955" y="209628"/>
                  </a:cubicBezTo>
                  <a:lnTo>
                    <a:pt x="1362583" y="209628"/>
                  </a:lnTo>
                  <a:cubicBezTo>
                    <a:pt x="1499261" y="209628"/>
                    <a:pt x="1615709" y="297253"/>
                    <a:pt x="1658997" y="419256"/>
                  </a:cubicBezTo>
                  <a:lnTo>
                    <a:pt x="856541" y="419256"/>
                  </a:lnTo>
                  <a:close/>
                </a:path>
              </a:pathLst>
            </a:custGeom>
            <a:solidFill>
              <a:schemeClr val="bg1"/>
            </a:solidFill>
            <a:ln w="1047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</p:spTree>
    <p:extLst>
      <p:ext uri="{BB962C8B-B14F-4D97-AF65-F5344CB8AC3E}">
        <p14:creationId xmlns:p14="http://schemas.microsoft.com/office/powerpoint/2010/main" val="76727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ccel="30000" decel="3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10000" decel="10000" autoRev="1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375E-6 -4.07407E-6 L -4.375E-6 0.01875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ccel="30000" decel="3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10000" decel="10000" autoRev="1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375E-6 -4.07407E-6 L -4.375E-6 0.01875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mph" presetSubtype="0" repeatCount="indefinite" accel="30000" decel="3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35" presetClass="path" presetSubtype="0" repeatCount="indefinite" accel="10000" decel="10000" autoRev="1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08333E-6 2.59259E-6 L 0.0069 0.00278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13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ccel="30000" decel="3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3" grpId="0" animBg="1"/>
      <p:bldP spid="3" grpId="1" animBg="1"/>
      <p:bldP spid="3" grpId="2" animBg="1"/>
      <p:bldP spid="8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Persegi Panjang 1">
            <a:extLst>
              <a:ext uri="{FF2B5EF4-FFF2-40B4-BE49-F238E27FC236}">
                <a16:creationId xmlns:a16="http://schemas.microsoft.com/office/drawing/2014/main" id="{607A3122-74D9-23F2-0280-D56F8EFFF4D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1" name="Persegi Panjang 20">
            <a:extLst>
              <a:ext uri="{FF2B5EF4-FFF2-40B4-BE49-F238E27FC236}">
                <a16:creationId xmlns:a16="http://schemas.microsoft.com/office/drawing/2014/main" id="{A0E71145-7411-1FB2-2394-0C48FDBF50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 useBgFill="1">
        <p:nvSpPr>
          <p:cNvPr id="8" name="Grafik 17">
            <a:extLst>
              <a:ext uri="{FF2B5EF4-FFF2-40B4-BE49-F238E27FC236}">
                <a16:creationId xmlns:a16="http://schemas.microsoft.com/office/drawing/2014/main" id="{2A31DDD4-88E1-0593-A345-AC3695746DE4}"/>
              </a:ext>
            </a:extLst>
          </p:cNvPr>
          <p:cNvSpPr/>
          <p:nvPr/>
        </p:nvSpPr>
        <p:spPr>
          <a:xfrm rot="14158356">
            <a:off x="-1125519" y="-9338880"/>
            <a:ext cx="16196160" cy="16197600"/>
          </a:xfrm>
          <a:custGeom>
            <a:avLst/>
            <a:gdLst>
              <a:gd name="connsiteX0" fmla="*/ 2365131 w 2785851"/>
              <a:gd name="connsiteY0" fmla="*/ 404561 h 2786100"/>
              <a:gd name="connsiteX1" fmla="*/ 2785938 w 2785851"/>
              <a:gd name="connsiteY1" fmla="*/ 1221212 h 2786100"/>
              <a:gd name="connsiteX2" fmla="*/ 2452502 w 2785851"/>
              <a:gd name="connsiteY2" fmla="*/ 2041429 h 2786100"/>
              <a:gd name="connsiteX3" fmla="*/ 1897964 w 2785851"/>
              <a:gd name="connsiteY3" fmla="*/ 2702951 h 2786100"/>
              <a:gd name="connsiteX4" fmla="*/ 1020688 w 2785851"/>
              <a:gd name="connsiteY4" fmla="*/ 2710084 h 2786100"/>
              <a:gd name="connsiteX5" fmla="*/ 191556 w 2785851"/>
              <a:gd name="connsiteY5" fmla="*/ 2205472 h 2786100"/>
              <a:gd name="connsiteX6" fmla="*/ 64957 w 2785851"/>
              <a:gd name="connsiteY6" fmla="*/ 1305017 h 2786100"/>
              <a:gd name="connsiteX7" fmla="*/ 769274 w 2785851"/>
              <a:gd name="connsiteY7" fmla="*/ 618531 h 2786100"/>
              <a:gd name="connsiteX8" fmla="*/ 1534215 w 2785851"/>
              <a:gd name="connsiteY8" fmla="*/ 8717 h 2786100"/>
              <a:gd name="connsiteX9" fmla="*/ 2365131 w 2785851"/>
              <a:gd name="connsiteY9" fmla="*/ 404561 h 27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85851" h="2786100">
                <a:moveTo>
                  <a:pt x="2365131" y="404561"/>
                </a:moveTo>
                <a:cubicBezTo>
                  <a:pt x="2609413" y="652409"/>
                  <a:pt x="2785938" y="941268"/>
                  <a:pt x="2785938" y="1221212"/>
                </a:cubicBezTo>
                <a:cubicBezTo>
                  <a:pt x="2787721" y="1501155"/>
                  <a:pt x="2616545" y="1772183"/>
                  <a:pt x="2452502" y="2041429"/>
                </a:cubicBezTo>
                <a:cubicBezTo>
                  <a:pt x="2290241" y="2310674"/>
                  <a:pt x="2136897" y="2579919"/>
                  <a:pt x="1897964" y="2702951"/>
                </a:cubicBezTo>
                <a:cubicBezTo>
                  <a:pt x="1660814" y="2824201"/>
                  <a:pt x="1339860" y="2801021"/>
                  <a:pt x="1020688" y="2710084"/>
                </a:cubicBezTo>
                <a:cubicBezTo>
                  <a:pt x="701517" y="2620930"/>
                  <a:pt x="382346" y="2467585"/>
                  <a:pt x="191556" y="2205472"/>
                </a:cubicBezTo>
                <a:cubicBezTo>
                  <a:pt x="2550" y="1943359"/>
                  <a:pt x="-59858" y="1574262"/>
                  <a:pt x="64957" y="1305017"/>
                </a:cubicBezTo>
                <a:cubicBezTo>
                  <a:pt x="189773" y="1033988"/>
                  <a:pt x="501812" y="861030"/>
                  <a:pt x="769274" y="618531"/>
                </a:cubicBezTo>
                <a:cubicBezTo>
                  <a:pt x="1038519" y="376032"/>
                  <a:pt x="1263187" y="63993"/>
                  <a:pt x="1534215" y="8717"/>
                </a:cubicBezTo>
                <a:cubicBezTo>
                  <a:pt x="1803461" y="-44775"/>
                  <a:pt x="2119066" y="158496"/>
                  <a:pt x="2365131" y="404561"/>
                </a:cubicBezTo>
                <a:close/>
              </a:path>
            </a:pathLst>
          </a:custGeom>
          <a:ln w="17812" cap="flat">
            <a:noFill/>
            <a:prstDash val="solid"/>
            <a:miter/>
          </a:ln>
          <a:effectLst>
            <a:outerShdw blurRad="1143000" sx="102000" sy="102000" algn="ctr" rotWithShape="0">
              <a:prstClr val="black">
                <a:alpha val="80000"/>
              </a:prstClr>
            </a:outerShdw>
          </a:effectLst>
        </p:spPr>
        <p:txBody>
          <a:bodyPr rtlCol="0" anchor="ctr"/>
          <a:lstStyle/>
          <a:p>
            <a:endParaRPr lang="en-ID" dirty="0"/>
          </a:p>
        </p:txBody>
      </p:sp>
      <p:sp useBgFill="1">
        <p:nvSpPr>
          <p:cNvPr id="9" name="Grafik 17">
            <a:extLst>
              <a:ext uri="{FF2B5EF4-FFF2-40B4-BE49-F238E27FC236}">
                <a16:creationId xmlns:a16="http://schemas.microsoft.com/office/drawing/2014/main" id="{F7454FD5-3AA9-A349-534C-35931F4B48BC}"/>
              </a:ext>
            </a:extLst>
          </p:cNvPr>
          <p:cNvSpPr/>
          <p:nvPr/>
        </p:nvSpPr>
        <p:spPr>
          <a:xfrm rot="14158356">
            <a:off x="-1125520" y="-9338881"/>
            <a:ext cx="16196160" cy="16197600"/>
          </a:xfrm>
          <a:custGeom>
            <a:avLst/>
            <a:gdLst>
              <a:gd name="connsiteX0" fmla="*/ 2365131 w 2785851"/>
              <a:gd name="connsiteY0" fmla="*/ 404561 h 2786100"/>
              <a:gd name="connsiteX1" fmla="*/ 2785938 w 2785851"/>
              <a:gd name="connsiteY1" fmla="*/ 1221212 h 2786100"/>
              <a:gd name="connsiteX2" fmla="*/ 2452502 w 2785851"/>
              <a:gd name="connsiteY2" fmla="*/ 2041429 h 2786100"/>
              <a:gd name="connsiteX3" fmla="*/ 1897964 w 2785851"/>
              <a:gd name="connsiteY3" fmla="*/ 2702951 h 2786100"/>
              <a:gd name="connsiteX4" fmla="*/ 1020688 w 2785851"/>
              <a:gd name="connsiteY4" fmla="*/ 2710084 h 2786100"/>
              <a:gd name="connsiteX5" fmla="*/ 191556 w 2785851"/>
              <a:gd name="connsiteY5" fmla="*/ 2205472 h 2786100"/>
              <a:gd name="connsiteX6" fmla="*/ 64957 w 2785851"/>
              <a:gd name="connsiteY6" fmla="*/ 1305017 h 2786100"/>
              <a:gd name="connsiteX7" fmla="*/ 769274 w 2785851"/>
              <a:gd name="connsiteY7" fmla="*/ 618531 h 2786100"/>
              <a:gd name="connsiteX8" fmla="*/ 1534215 w 2785851"/>
              <a:gd name="connsiteY8" fmla="*/ 8717 h 2786100"/>
              <a:gd name="connsiteX9" fmla="*/ 2365131 w 2785851"/>
              <a:gd name="connsiteY9" fmla="*/ 404561 h 27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85851" h="2786100">
                <a:moveTo>
                  <a:pt x="2365131" y="404561"/>
                </a:moveTo>
                <a:cubicBezTo>
                  <a:pt x="2609413" y="652409"/>
                  <a:pt x="2785938" y="941268"/>
                  <a:pt x="2785938" y="1221212"/>
                </a:cubicBezTo>
                <a:cubicBezTo>
                  <a:pt x="2787721" y="1501155"/>
                  <a:pt x="2616545" y="1772183"/>
                  <a:pt x="2452502" y="2041429"/>
                </a:cubicBezTo>
                <a:cubicBezTo>
                  <a:pt x="2290241" y="2310674"/>
                  <a:pt x="2136897" y="2579919"/>
                  <a:pt x="1897964" y="2702951"/>
                </a:cubicBezTo>
                <a:cubicBezTo>
                  <a:pt x="1660814" y="2824201"/>
                  <a:pt x="1339860" y="2801021"/>
                  <a:pt x="1020688" y="2710084"/>
                </a:cubicBezTo>
                <a:cubicBezTo>
                  <a:pt x="701517" y="2620930"/>
                  <a:pt x="382346" y="2467585"/>
                  <a:pt x="191556" y="2205472"/>
                </a:cubicBezTo>
                <a:cubicBezTo>
                  <a:pt x="2550" y="1943359"/>
                  <a:pt x="-59858" y="1574262"/>
                  <a:pt x="64957" y="1305017"/>
                </a:cubicBezTo>
                <a:cubicBezTo>
                  <a:pt x="189773" y="1033988"/>
                  <a:pt x="501812" y="861030"/>
                  <a:pt x="769274" y="618531"/>
                </a:cubicBezTo>
                <a:cubicBezTo>
                  <a:pt x="1038519" y="376032"/>
                  <a:pt x="1263187" y="63993"/>
                  <a:pt x="1534215" y="8717"/>
                </a:cubicBezTo>
                <a:cubicBezTo>
                  <a:pt x="1803461" y="-44775"/>
                  <a:pt x="2119066" y="158496"/>
                  <a:pt x="2365131" y="404561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dirty="0">
              <a:solidFill>
                <a:schemeClr val="lt1"/>
              </a:solidFill>
            </a:endParaRPr>
          </a:p>
        </p:txBody>
      </p:sp>
      <p:sp useBgFill="1">
        <p:nvSpPr>
          <p:cNvPr id="4" name="Grafik 17">
            <a:extLst>
              <a:ext uri="{FF2B5EF4-FFF2-40B4-BE49-F238E27FC236}">
                <a16:creationId xmlns:a16="http://schemas.microsoft.com/office/drawing/2014/main" id="{A59B6C2B-27C1-0A70-E7D9-2C12460DD894}"/>
              </a:ext>
            </a:extLst>
          </p:cNvPr>
          <p:cNvSpPr/>
          <p:nvPr/>
        </p:nvSpPr>
        <p:spPr>
          <a:xfrm rot="14158356">
            <a:off x="-1125519" y="-10589764"/>
            <a:ext cx="16196160" cy="16197600"/>
          </a:xfrm>
          <a:custGeom>
            <a:avLst/>
            <a:gdLst>
              <a:gd name="connsiteX0" fmla="*/ 2365131 w 2785851"/>
              <a:gd name="connsiteY0" fmla="*/ 404561 h 2786100"/>
              <a:gd name="connsiteX1" fmla="*/ 2785938 w 2785851"/>
              <a:gd name="connsiteY1" fmla="*/ 1221212 h 2786100"/>
              <a:gd name="connsiteX2" fmla="*/ 2452502 w 2785851"/>
              <a:gd name="connsiteY2" fmla="*/ 2041429 h 2786100"/>
              <a:gd name="connsiteX3" fmla="*/ 1897964 w 2785851"/>
              <a:gd name="connsiteY3" fmla="*/ 2702951 h 2786100"/>
              <a:gd name="connsiteX4" fmla="*/ 1020688 w 2785851"/>
              <a:gd name="connsiteY4" fmla="*/ 2710084 h 2786100"/>
              <a:gd name="connsiteX5" fmla="*/ 191556 w 2785851"/>
              <a:gd name="connsiteY5" fmla="*/ 2205472 h 2786100"/>
              <a:gd name="connsiteX6" fmla="*/ 64957 w 2785851"/>
              <a:gd name="connsiteY6" fmla="*/ 1305017 h 2786100"/>
              <a:gd name="connsiteX7" fmla="*/ 769274 w 2785851"/>
              <a:gd name="connsiteY7" fmla="*/ 618531 h 2786100"/>
              <a:gd name="connsiteX8" fmla="*/ 1534215 w 2785851"/>
              <a:gd name="connsiteY8" fmla="*/ 8717 h 2786100"/>
              <a:gd name="connsiteX9" fmla="*/ 2365131 w 2785851"/>
              <a:gd name="connsiteY9" fmla="*/ 404561 h 27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85851" h="2786100">
                <a:moveTo>
                  <a:pt x="2365131" y="404561"/>
                </a:moveTo>
                <a:cubicBezTo>
                  <a:pt x="2609413" y="652409"/>
                  <a:pt x="2785938" y="941268"/>
                  <a:pt x="2785938" y="1221212"/>
                </a:cubicBezTo>
                <a:cubicBezTo>
                  <a:pt x="2787721" y="1501155"/>
                  <a:pt x="2616545" y="1772183"/>
                  <a:pt x="2452502" y="2041429"/>
                </a:cubicBezTo>
                <a:cubicBezTo>
                  <a:pt x="2290241" y="2310674"/>
                  <a:pt x="2136897" y="2579919"/>
                  <a:pt x="1897964" y="2702951"/>
                </a:cubicBezTo>
                <a:cubicBezTo>
                  <a:pt x="1660814" y="2824201"/>
                  <a:pt x="1339860" y="2801021"/>
                  <a:pt x="1020688" y="2710084"/>
                </a:cubicBezTo>
                <a:cubicBezTo>
                  <a:pt x="701517" y="2620930"/>
                  <a:pt x="382346" y="2467585"/>
                  <a:pt x="191556" y="2205472"/>
                </a:cubicBezTo>
                <a:cubicBezTo>
                  <a:pt x="2550" y="1943359"/>
                  <a:pt x="-59858" y="1574262"/>
                  <a:pt x="64957" y="1305017"/>
                </a:cubicBezTo>
                <a:cubicBezTo>
                  <a:pt x="189773" y="1033988"/>
                  <a:pt x="501812" y="861030"/>
                  <a:pt x="769274" y="618531"/>
                </a:cubicBezTo>
                <a:cubicBezTo>
                  <a:pt x="1038519" y="376032"/>
                  <a:pt x="1263187" y="63993"/>
                  <a:pt x="1534215" y="8717"/>
                </a:cubicBezTo>
                <a:cubicBezTo>
                  <a:pt x="1803461" y="-44775"/>
                  <a:pt x="2119066" y="158496"/>
                  <a:pt x="2365131" y="404561"/>
                </a:cubicBezTo>
                <a:close/>
              </a:path>
            </a:pathLst>
          </a:custGeom>
          <a:ln w="17812" cap="flat">
            <a:noFill/>
            <a:prstDash val="solid"/>
            <a:miter/>
          </a:ln>
          <a:effectLst>
            <a:outerShdw blurRad="1143000" sx="102000" sy="102000" algn="ctr" rotWithShape="0">
              <a:prstClr val="black">
                <a:alpha val="80000"/>
              </a:prstClr>
            </a:outerShdw>
          </a:effectLst>
        </p:spPr>
        <p:txBody>
          <a:bodyPr rtlCol="0" anchor="ctr"/>
          <a:lstStyle/>
          <a:p>
            <a:endParaRPr lang="en-ID" dirty="0"/>
          </a:p>
        </p:txBody>
      </p:sp>
      <p:sp useBgFill="1">
        <p:nvSpPr>
          <p:cNvPr id="5" name="Grafik 17">
            <a:extLst>
              <a:ext uri="{FF2B5EF4-FFF2-40B4-BE49-F238E27FC236}">
                <a16:creationId xmlns:a16="http://schemas.microsoft.com/office/drawing/2014/main" id="{74122263-7BEC-6CAB-7DF5-971670FCA95C}"/>
              </a:ext>
            </a:extLst>
          </p:cNvPr>
          <p:cNvSpPr/>
          <p:nvPr/>
        </p:nvSpPr>
        <p:spPr>
          <a:xfrm rot="14158356">
            <a:off x="-1080213" y="-10559284"/>
            <a:ext cx="16196160" cy="16197600"/>
          </a:xfrm>
          <a:custGeom>
            <a:avLst/>
            <a:gdLst>
              <a:gd name="connsiteX0" fmla="*/ 2365131 w 2785851"/>
              <a:gd name="connsiteY0" fmla="*/ 404561 h 2786100"/>
              <a:gd name="connsiteX1" fmla="*/ 2785938 w 2785851"/>
              <a:gd name="connsiteY1" fmla="*/ 1221212 h 2786100"/>
              <a:gd name="connsiteX2" fmla="*/ 2452502 w 2785851"/>
              <a:gd name="connsiteY2" fmla="*/ 2041429 h 2786100"/>
              <a:gd name="connsiteX3" fmla="*/ 1897964 w 2785851"/>
              <a:gd name="connsiteY3" fmla="*/ 2702951 h 2786100"/>
              <a:gd name="connsiteX4" fmla="*/ 1020688 w 2785851"/>
              <a:gd name="connsiteY4" fmla="*/ 2710084 h 2786100"/>
              <a:gd name="connsiteX5" fmla="*/ 191556 w 2785851"/>
              <a:gd name="connsiteY5" fmla="*/ 2205472 h 2786100"/>
              <a:gd name="connsiteX6" fmla="*/ 64957 w 2785851"/>
              <a:gd name="connsiteY6" fmla="*/ 1305017 h 2786100"/>
              <a:gd name="connsiteX7" fmla="*/ 769274 w 2785851"/>
              <a:gd name="connsiteY7" fmla="*/ 618531 h 2786100"/>
              <a:gd name="connsiteX8" fmla="*/ 1534215 w 2785851"/>
              <a:gd name="connsiteY8" fmla="*/ 8717 h 2786100"/>
              <a:gd name="connsiteX9" fmla="*/ 2365131 w 2785851"/>
              <a:gd name="connsiteY9" fmla="*/ 404561 h 27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85851" h="2786100">
                <a:moveTo>
                  <a:pt x="2365131" y="404561"/>
                </a:moveTo>
                <a:cubicBezTo>
                  <a:pt x="2609413" y="652409"/>
                  <a:pt x="2785938" y="941268"/>
                  <a:pt x="2785938" y="1221212"/>
                </a:cubicBezTo>
                <a:cubicBezTo>
                  <a:pt x="2787721" y="1501155"/>
                  <a:pt x="2616545" y="1772183"/>
                  <a:pt x="2452502" y="2041429"/>
                </a:cubicBezTo>
                <a:cubicBezTo>
                  <a:pt x="2290241" y="2310674"/>
                  <a:pt x="2136897" y="2579919"/>
                  <a:pt x="1897964" y="2702951"/>
                </a:cubicBezTo>
                <a:cubicBezTo>
                  <a:pt x="1660814" y="2824201"/>
                  <a:pt x="1339860" y="2801021"/>
                  <a:pt x="1020688" y="2710084"/>
                </a:cubicBezTo>
                <a:cubicBezTo>
                  <a:pt x="701517" y="2620930"/>
                  <a:pt x="382346" y="2467585"/>
                  <a:pt x="191556" y="2205472"/>
                </a:cubicBezTo>
                <a:cubicBezTo>
                  <a:pt x="2550" y="1943359"/>
                  <a:pt x="-59858" y="1574262"/>
                  <a:pt x="64957" y="1305017"/>
                </a:cubicBezTo>
                <a:cubicBezTo>
                  <a:pt x="189773" y="1033988"/>
                  <a:pt x="501812" y="861030"/>
                  <a:pt x="769274" y="618531"/>
                </a:cubicBezTo>
                <a:cubicBezTo>
                  <a:pt x="1038519" y="376032"/>
                  <a:pt x="1263187" y="63993"/>
                  <a:pt x="1534215" y="8717"/>
                </a:cubicBezTo>
                <a:cubicBezTo>
                  <a:pt x="1803461" y="-44775"/>
                  <a:pt x="2119066" y="158496"/>
                  <a:pt x="2365131" y="404561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dirty="0">
              <a:solidFill>
                <a:schemeClr val="lt1"/>
              </a:solidFill>
            </a:endParaRPr>
          </a:p>
        </p:txBody>
      </p:sp>
      <p:sp useBgFill="1">
        <p:nvSpPr>
          <p:cNvPr id="3" name="Grafik 17">
            <a:extLst>
              <a:ext uri="{FF2B5EF4-FFF2-40B4-BE49-F238E27FC236}">
                <a16:creationId xmlns:a16="http://schemas.microsoft.com/office/drawing/2014/main" id="{AF851B16-A06B-A0F0-B84F-A4FB4508C780}"/>
              </a:ext>
            </a:extLst>
          </p:cNvPr>
          <p:cNvSpPr/>
          <p:nvPr/>
        </p:nvSpPr>
        <p:spPr>
          <a:xfrm rot="14158356">
            <a:off x="-1125519" y="-11840649"/>
            <a:ext cx="16196160" cy="16197600"/>
          </a:xfrm>
          <a:custGeom>
            <a:avLst/>
            <a:gdLst>
              <a:gd name="connsiteX0" fmla="*/ 2365131 w 2785851"/>
              <a:gd name="connsiteY0" fmla="*/ 404561 h 2786100"/>
              <a:gd name="connsiteX1" fmla="*/ 2785938 w 2785851"/>
              <a:gd name="connsiteY1" fmla="*/ 1221212 h 2786100"/>
              <a:gd name="connsiteX2" fmla="*/ 2452502 w 2785851"/>
              <a:gd name="connsiteY2" fmla="*/ 2041429 h 2786100"/>
              <a:gd name="connsiteX3" fmla="*/ 1897964 w 2785851"/>
              <a:gd name="connsiteY3" fmla="*/ 2702951 h 2786100"/>
              <a:gd name="connsiteX4" fmla="*/ 1020688 w 2785851"/>
              <a:gd name="connsiteY4" fmla="*/ 2710084 h 2786100"/>
              <a:gd name="connsiteX5" fmla="*/ 191556 w 2785851"/>
              <a:gd name="connsiteY5" fmla="*/ 2205472 h 2786100"/>
              <a:gd name="connsiteX6" fmla="*/ 64957 w 2785851"/>
              <a:gd name="connsiteY6" fmla="*/ 1305017 h 2786100"/>
              <a:gd name="connsiteX7" fmla="*/ 769274 w 2785851"/>
              <a:gd name="connsiteY7" fmla="*/ 618531 h 2786100"/>
              <a:gd name="connsiteX8" fmla="*/ 1534215 w 2785851"/>
              <a:gd name="connsiteY8" fmla="*/ 8717 h 2786100"/>
              <a:gd name="connsiteX9" fmla="*/ 2365131 w 2785851"/>
              <a:gd name="connsiteY9" fmla="*/ 404561 h 27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85851" h="2786100">
                <a:moveTo>
                  <a:pt x="2365131" y="404561"/>
                </a:moveTo>
                <a:cubicBezTo>
                  <a:pt x="2609413" y="652409"/>
                  <a:pt x="2785938" y="941268"/>
                  <a:pt x="2785938" y="1221212"/>
                </a:cubicBezTo>
                <a:cubicBezTo>
                  <a:pt x="2787721" y="1501155"/>
                  <a:pt x="2616545" y="1772183"/>
                  <a:pt x="2452502" y="2041429"/>
                </a:cubicBezTo>
                <a:cubicBezTo>
                  <a:pt x="2290241" y="2310674"/>
                  <a:pt x="2136897" y="2579919"/>
                  <a:pt x="1897964" y="2702951"/>
                </a:cubicBezTo>
                <a:cubicBezTo>
                  <a:pt x="1660814" y="2824201"/>
                  <a:pt x="1339860" y="2801021"/>
                  <a:pt x="1020688" y="2710084"/>
                </a:cubicBezTo>
                <a:cubicBezTo>
                  <a:pt x="701517" y="2620930"/>
                  <a:pt x="382346" y="2467585"/>
                  <a:pt x="191556" y="2205472"/>
                </a:cubicBezTo>
                <a:cubicBezTo>
                  <a:pt x="2550" y="1943359"/>
                  <a:pt x="-59858" y="1574262"/>
                  <a:pt x="64957" y="1305017"/>
                </a:cubicBezTo>
                <a:cubicBezTo>
                  <a:pt x="189773" y="1033988"/>
                  <a:pt x="501812" y="861030"/>
                  <a:pt x="769274" y="618531"/>
                </a:cubicBezTo>
                <a:cubicBezTo>
                  <a:pt x="1038519" y="376032"/>
                  <a:pt x="1263187" y="63993"/>
                  <a:pt x="1534215" y="8717"/>
                </a:cubicBezTo>
                <a:cubicBezTo>
                  <a:pt x="1803461" y="-44775"/>
                  <a:pt x="2119066" y="158496"/>
                  <a:pt x="2365131" y="404561"/>
                </a:cubicBezTo>
                <a:close/>
              </a:path>
            </a:pathLst>
          </a:custGeom>
          <a:ln w="17812" cap="flat">
            <a:noFill/>
            <a:prstDash val="solid"/>
            <a:miter/>
          </a:ln>
          <a:effectLst>
            <a:outerShdw blurRad="1143000" sx="102000" sy="102000" algn="ctr" rotWithShape="0">
              <a:prstClr val="black">
                <a:alpha val="80000"/>
              </a:prstClr>
            </a:outerShdw>
          </a:effectLst>
        </p:spPr>
        <p:txBody>
          <a:bodyPr rtlCol="0" anchor="ctr"/>
          <a:lstStyle/>
          <a:p>
            <a:endParaRPr lang="en-ID" dirty="0"/>
          </a:p>
        </p:txBody>
      </p:sp>
      <p:grpSp>
        <p:nvGrpSpPr>
          <p:cNvPr id="11" name="Grup 10">
            <a:extLst>
              <a:ext uri="{FF2B5EF4-FFF2-40B4-BE49-F238E27FC236}">
                <a16:creationId xmlns:a16="http://schemas.microsoft.com/office/drawing/2014/main" id="{E531F2A3-22E6-73A6-CDDE-9FC788DADDEA}"/>
              </a:ext>
            </a:extLst>
          </p:cNvPr>
          <p:cNvGrpSpPr/>
          <p:nvPr/>
        </p:nvGrpSpPr>
        <p:grpSpPr>
          <a:xfrm>
            <a:off x="794833" y="2854832"/>
            <a:ext cx="1202114" cy="1203070"/>
            <a:chOff x="10118186" y="936164"/>
            <a:chExt cx="1281334" cy="1282352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1B21D92-0F8E-00B5-6A38-F201DBE65E1A}"/>
                </a:ext>
              </a:extLst>
            </p:cNvPr>
            <p:cNvSpPr/>
            <p:nvPr/>
          </p:nvSpPr>
          <p:spPr>
            <a:xfrm>
              <a:off x="10118186" y="936164"/>
              <a:ext cx="1281334" cy="1282352"/>
            </a:xfrm>
            <a:prstGeom prst="ellipse">
              <a:avLst/>
            </a:prstGeom>
            <a:gradFill flip="none" rotWithShape="1">
              <a:gsLst>
                <a:gs pos="22000">
                  <a:schemeClr val="accent2"/>
                </a:gs>
                <a:gs pos="100000">
                  <a:schemeClr val="accent3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2540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13" name="Grafik 23">
              <a:extLst>
                <a:ext uri="{FF2B5EF4-FFF2-40B4-BE49-F238E27FC236}">
                  <a16:creationId xmlns:a16="http://schemas.microsoft.com/office/drawing/2014/main" id="{AE9FE44F-D9F1-A0F0-6FC9-BA0B7FAFB528}"/>
                </a:ext>
              </a:extLst>
            </p:cNvPr>
            <p:cNvSpPr/>
            <p:nvPr/>
          </p:nvSpPr>
          <p:spPr>
            <a:xfrm>
              <a:off x="10483845" y="1302332"/>
              <a:ext cx="550016" cy="550016"/>
            </a:xfrm>
            <a:custGeom>
              <a:avLst/>
              <a:gdLst>
                <a:gd name="connsiteX0" fmla="*/ 4470400 w 4876800"/>
                <a:gd name="connsiteY0" fmla="*/ 4064000 h 4876800"/>
                <a:gd name="connsiteX1" fmla="*/ 4064000 w 4876800"/>
                <a:gd name="connsiteY1" fmla="*/ 4470400 h 4876800"/>
                <a:gd name="connsiteX2" fmla="*/ 3986378 w 4876800"/>
                <a:gd name="connsiteY2" fmla="*/ 4470400 h 4876800"/>
                <a:gd name="connsiteX3" fmla="*/ 3742538 w 4876800"/>
                <a:gd name="connsiteY3" fmla="*/ 3982720 h 4876800"/>
                <a:gd name="connsiteX4" fmla="*/ 4409440 w 4876800"/>
                <a:gd name="connsiteY4" fmla="*/ 3468218 h 4876800"/>
                <a:gd name="connsiteX5" fmla="*/ 4725010 w 4876800"/>
                <a:gd name="connsiteY5" fmla="*/ 3026258 h 4876800"/>
                <a:gd name="connsiteX6" fmla="*/ 4572000 w 4876800"/>
                <a:gd name="connsiteY6" fmla="*/ 1919224 h 4876800"/>
                <a:gd name="connsiteX7" fmla="*/ 2990495 w 4876800"/>
                <a:gd name="connsiteY7" fmla="*/ 654101 h 4876800"/>
                <a:gd name="connsiteX8" fmla="*/ 2736698 w 4876800"/>
                <a:gd name="connsiteY8" fmla="*/ 971499 h 4876800"/>
                <a:gd name="connsiteX9" fmla="*/ 3029509 w 4876800"/>
                <a:gd name="connsiteY9" fmla="*/ 1205789 h 4876800"/>
                <a:gd name="connsiteX10" fmla="*/ 3251200 w 4876800"/>
                <a:gd name="connsiteY10" fmla="*/ 2069186 h 4876800"/>
                <a:gd name="connsiteX11" fmla="*/ 2648102 w 4876800"/>
                <a:gd name="connsiteY11" fmla="*/ 2641600 h 4876800"/>
                <a:gd name="connsiteX12" fmla="*/ 1996034 w 4876800"/>
                <a:gd name="connsiteY12" fmla="*/ 2641600 h 4876800"/>
                <a:gd name="connsiteX13" fmla="*/ 2138274 w 4876800"/>
                <a:gd name="connsiteY13" fmla="*/ 3597859 h 4876800"/>
                <a:gd name="connsiteX14" fmla="*/ 2105355 w 4876800"/>
                <a:gd name="connsiteY14" fmla="*/ 3657600 h 4876800"/>
                <a:gd name="connsiteX15" fmla="*/ 1639824 w 4876800"/>
                <a:gd name="connsiteY15" fmla="*/ 3657600 h 4876800"/>
                <a:gd name="connsiteX16" fmla="*/ 1780438 w 4876800"/>
                <a:gd name="connsiteY16" fmla="*/ 3405632 h 4876800"/>
                <a:gd name="connsiteX17" fmla="*/ 1809902 w 4876800"/>
                <a:gd name="connsiteY17" fmla="*/ 3091485 h 4876800"/>
                <a:gd name="connsiteX18" fmla="*/ 1617066 w 4876800"/>
                <a:gd name="connsiteY18" fmla="*/ 2856992 h 4876800"/>
                <a:gd name="connsiteX19" fmla="*/ 926186 w 4876800"/>
                <a:gd name="connsiteY19" fmla="*/ 2450592 h 4876800"/>
                <a:gd name="connsiteX20" fmla="*/ 824586 w 4876800"/>
                <a:gd name="connsiteY20" fmla="*/ 2195576 h 4876800"/>
                <a:gd name="connsiteX21" fmla="*/ 934720 w 4876800"/>
                <a:gd name="connsiteY21" fmla="*/ 2022246 h 4876800"/>
                <a:gd name="connsiteX22" fmla="*/ 1643482 w 4876800"/>
                <a:gd name="connsiteY22" fmla="*/ 2440229 h 4876800"/>
                <a:gd name="connsiteX23" fmla="*/ 2070202 w 4876800"/>
                <a:gd name="connsiteY23" fmla="*/ 1741830 h 4876800"/>
                <a:gd name="connsiteX24" fmla="*/ 2732634 w 4876800"/>
                <a:gd name="connsiteY24" fmla="*/ 2101088 h 4876800"/>
                <a:gd name="connsiteX25" fmla="*/ 2926080 w 4876800"/>
                <a:gd name="connsiteY25" fmla="*/ 1744066 h 4876800"/>
                <a:gd name="connsiteX26" fmla="*/ 1694891 w 4876800"/>
                <a:gd name="connsiteY26" fmla="*/ 1080414 h 4876800"/>
                <a:gd name="connsiteX27" fmla="*/ 1229563 w 4876800"/>
                <a:gd name="connsiteY27" fmla="*/ 1047293 h 4876800"/>
                <a:gd name="connsiteX28" fmla="*/ 886968 w 4876800"/>
                <a:gd name="connsiteY28" fmla="*/ 1335430 h 4876800"/>
                <a:gd name="connsiteX29" fmla="*/ 470814 w 4876800"/>
                <a:gd name="connsiteY29" fmla="*/ 1996643 h 4876800"/>
                <a:gd name="connsiteX30" fmla="*/ 731520 w 4876800"/>
                <a:gd name="connsiteY30" fmla="*/ 2808021 h 4876800"/>
                <a:gd name="connsiteX31" fmla="*/ 1424026 w 4876800"/>
                <a:gd name="connsiteY31" fmla="*/ 3210560 h 4876800"/>
                <a:gd name="connsiteX32" fmla="*/ 1174496 w 4876800"/>
                <a:gd name="connsiteY32" fmla="*/ 3657600 h 4876800"/>
                <a:gd name="connsiteX33" fmla="*/ 709168 w 4876800"/>
                <a:gd name="connsiteY33" fmla="*/ 3657600 h 4876800"/>
                <a:gd name="connsiteX34" fmla="*/ 873760 w 4876800"/>
                <a:gd name="connsiteY34" fmla="*/ 3361334 h 4876800"/>
                <a:gd name="connsiteX35" fmla="*/ 335483 w 4876800"/>
                <a:gd name="connsiteY35" fmla="*/ 3048000 h 4876800"/>
                <a:gd name="connsiteX36" fmla="*/ 0 w 4876800"/>
                <a:gd name="connsiteY36" fmla="*/ 3048000 h 4876800"/>
                <a:gd name="connsiteX37" fmla="*/ 322275 w 4876800"/>
                <a:gd name="connsiteY37" fmla="*/ 3732784 h 4876800"/>
                <a:gd name="connsiteX38" fmla="*/ 81056 w 4876800"/>
                <a:gd name="connsiteY38" fmla="*/ 4560458 h 4876800"/>
                <a:gd name="connsiteX39" fmla="*/ 609600 w 4876800"/>
                <a:gd name="connsiteY39" fmla="*/ 4876800 h 4876800"/>
                <a:gd name="connsiteX40" fmla="*/ 1828800 w 4876800"/>
                <a:gd name="connsiteY40" fmla="*/ 4876800 h 4876800"/>
                <a:gd name="connsiteX41" fmla="*/ 2436267 w 4876800"/>
                <a:gd name="connsiteY41" fmla="*/ 4263055 h 4876800"/>
                <a:gd name="connsiteX42" fmla="*/ 2401824 w 4876800"/>
                <a:gd name="connsiteY42" fmla="*/ 4064000 h 4876800"/>
                <a:gd name="connsiteX43" fmla="*/ 3319882 w 4876800"/>
                <a:gd name="connsiteY43" fmla="*/ 4064000 h 4876800"/>
                <a:gd name="connsiteX44" fmla="*/ 3328416 w 4876800"/>
                <a:gd name="connsiteY44" fmla="*/ 4064000 h 4876800"/>
                <a:gd name="connsiteX45" fmla="*/ 3531616 w 4876800"/>
                <a:gd name="connsiteY45" fmla="*/ 4470400 h 4876800"/>
                <a:gd name="connsiteX46" fmla="*/ 3048000 w 4876800"/>
                <a:gd name="connsiteY46" fmla="*/ 4470400 h 4876800"/>
                <a:gd name="connsiteX47" fmla="*/ 3048000 w 4876800"/>
                <a:gd name="connsiteY47" fmla="*/ 4876800 h 4876800"/>
                <a:gd name="connsiteX48" fmla="*/ 4064000 w 4876800"/>
                <a:gd name="connsiteY48" fmla="*/ 4876800 h 4876800"/>
                <a:gd name="connsiteX49" fmla="*/ 4876800 w 4876800"/>
                <a:gd name="connsiteY49" fmla="*/ 4064000 h 4876800"/>
                <a:gd name="connsiteX50" fmla="*/ 2032000 w 4876800"/>
                <a:gd name="connsiteY50" fmla="*/ 4267200 h 4876800"/>
                <a:gd name="connsiteX51" fmla="*/ 1828800 w 4876800"/>
                <a:gd name="connsiteY51" fmla="*/ 4470400 h 4876800"/>
                <a:gd name="connsiteX52" fmla="*/ 609600 w 4876800"/>
                <a:gd name="connsiteY52" fmla="*/ 4470400 h 4876800"/>
                <a:gd name="connsiteX53" fmla="*/ 409178 w 4876800"/>
                <a:gd name="connsiteY53" fmla="*/ 4260068 h 4876800"/>
                <a:gd name="connsiteX54" fmla="*/ 572211 w 4876800"/>
                <a:gd name="connsiteY54" fmla="*/ 4064000 h 4876800"/>
                <a:gd name="connsiteX55" fmla="*/ 1849120 w 4876800"/>
                <a:gd name="connsiteY55" fmla="*/ 4064000 h 4876800"/>
                <a:gd name="connsiteX56" fmla="*/ 2032000 w 4876800"/>
                <a:gd name="connsiteY56" fmla="*/ 4267200 h 4876800"/>
                <a:gd name="connsiteX57" fmla="*/ 1625600 w 4876800"/>
                <a:gd name="connsiteY57" fmla="*/ 508000 h 4876800"/>
                <a:gd name="connsiteX58" fmla="*/ 2133600 w 4876800"/>
                <a:gd name="connsiteY58" fmla="*/ 0 h 4876800"/>
                <a:gd name="connsiteX59" fmla="*/ 2641600 w 4876800"/>
                <a:gd name="connsiteY59" fmla="*/ 508000 h 4876800"/>
                <a:gd name="connsiteX60" fmla="*/ 2133600 w 4876800"/>
                <a:gd name="connsiteY60" fmla="*/ 1016000 h 4876800"/>
                <a:gd name="connsiteX61" fmla="*/ 1625600 w 4876800"/>
                <a:gd name="connsiteY61" fmla="*/ 508000 h 487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4876800" h="4876800">
                  <a:moveTo>
                    <a:pt x="4470400" y="4064000"/>
                  </a:moveTo>
                  <a:cubicBezTo>
                    <a:pt x="4470400" y="4288455"/>
                    <a:pt x="4288455" y="4470400"/>
                    <a:pt x="4064000" y="4470400"/>
                  </a:cubicBezTo>
                  <a:lnTo>
                    <a:pt x="3986378" y="4470400"/>
                  </a:lnTo>
                  <a:lnTo>
                    <a:pt x="3742538" y="3982720"/>
                  </a:lnTo>
                  <a:cubicBezTo>
                    <a:pt x="4010477" y="3880307"/>
                    <a:pt x="4242389" y="3701390"/>
                    <a:pt x="4409440" y="3468218"/>
                  </a:cubicBezTo>
                  <a:lnTo>
                    <a:pt x="4725010" y="3026258"/>
                  </a:lnTo>
                  <a:cubicBezTo>
                    <a:pt x="4976023" y="2675148"/>
                    <a:pt x="4908845" y="2189074"/>
                    <a:pt x="4572000" y="1919224"/>
                  </a:cubicBezTo>
                  <a:lnTo>
                    <a:pt x="2990495" y="654101"/>
                  </a:lnTo>
                  <a:lnTo>
                    <a:pt x="2736698" y="971499"/>
                  </a:lnTo>
                  <a:lnTo>
                    <a:pt x="3029509" y="1205789"/>
                  </a:lnTo>
                  <a:cubicBezTo>
                    <a:pt x="3149803" y="1479637"/>
                    <a:pt x="3224683" y="1771256"/>
                    <a:pt x="3251200" y="2069186"/>
                  </a:cubicBezTo>
                  <a:cubicBezTo>
                    <a:pt x="3239943" y="2392538"/>
                    <a:pt x="2971617" y="2647229"/>
                    <a:pt x="2648102" y="2641600"/>
                  </a:cubicBezTo>
                  <a:lnTo>
                    <a:pt x="1996034" y="2641600"/>
                  </a:lnTo>
                  <a:cubicBezTo>
                    <a:pt x="2250928" y="2893202"/>
                    <a:pt x="2308901" y="3282960"/>
                    <a:pt x="2138274" y="3597859"/>
                  </a:cubicBezTo>
                  <a:lnTo>
                    <a:pt x="2105355" y="3657600"/>
                  </a:lnTo>
                  <a:lnTo>
                    <a:pt x="1639824" y="3657600"/>
                  </a:lnTo>
                  <a:lnTo>
                    <a:pt x="1780438" y="3405632"/>
                  </a:lnTo>
                  <a:cubicBezTo>
                    <a:pt x="1832531" y="3309275"/>
                    <a:pt x="1843168" y="3195848"/>
                    <a:pt x="1809902" y="3091485"/>
                  </a:cubicBezTo>
                  <a:cubicBezTo>
                    <a:pt x="1779508" y="2990718"/>
                    <a:pt x="1710072" y="2906268"/>
                    <a:pt x="1617066" y="2856992"/>
                  </a:cubicBezTo>
                  <a:lnTo>
                    <a:pt x="926186" y="2450592"/>
                  </a:lnTo>
                  <a:cubicBezTo>
                    <a:pt x="831340" y="2404771"/>
                    <a:pt x="787235" y="2294067"/>
                    <a:pt x="824586" y="2195576"/>
                  </a:cubicBezTo>
                  <a:lnTo>
                    <a:pt x="934720" y="2022246"/>
                  </a:lnTo>
                  <a:lnTo>
                    <a:pt x="1643482" y="2440229"/>
                  </a:lnTo>
                  <a:lnTo>
                    <a:pt x="2070202" y="1741830"/>
                  </a:lnTo>
                  <a:cubicBezTo>
                    <a:pt x="2302256" y="1867408"/>
                    <a:pt x="2556662" y="2005990"/>
                    <a:pt x="2732634" y="2101088"/>
                  </a:cubicBezTo>
                  <a:lnTo>
                    <a:pt x="2926080" y="1744066"/>
                  </a:lnTo>
                  <a:cubicBezTo>
                    <a:pt x="2881376" y="1719682"/>
                    <a:pt x="1825752" y="1145845"/>
                    <a:pt x="1694891" y="1080414"/>
                  </a:cubicBezTo>
                  <a:cubicBezTo>
                    <a:pt x="1550442" y="1007626"/>
                    <a:pt x="1382865" y="995698"/>
                    <a:pt x="1229563" y="1047293"/>
                  </a:cubicBezTo>
                  <a:cubicBezTo>
                    <a:pt x="1081985" y="1094671"/>
                    <a:pt x="958941" y="1198157"/>
                    <a:pt x="886968" y="1335430"/>
                  </a:cubicBezTo>
                  <a:lnTo>
                    <a:pt x="470814" y="1996643"/>
                  </a:lnTo>
                  <a:cubicBezTo>
                    <a:pt x="321184" y="2292889"/>
                    <a:pt x="437337" y="2654381"/>
                    <a:pt x="731520" y="2808021"/>
                  </a:cubicBezTo>
                  <a:lnTo>
                    <a:pt x="1424026" y="3210560"/>
                  </a:lnTo>
                  <a:lnTo>
                    <a:pt x="1174496" y="3657600"/>
                  </a:lnTo>
                  <a:lnTo>
                    <a:pt x="709168" y="3657600"/>
                  </a:lnTo>
                  <a:lnTo>
                    <a:pt x="873760" y="3361334"/>
                  </a:lnTo>
                  <a:lnTo>
                    <a:pt x="335483" y="3048000"/>
                  </a:lnTo>
                  <a:lnTo>
                    <a:pt x="0" y="3048000"/>
                  </a:lnTo>
                  <a:lnTo>
                    <a:pt x="322275" y="3732784"/>
                  </a:lnTo>
                  <a:cubicBezTo>
                    <a:pt x="27110" y="3894734"/>
                    <a:pt x="-80888" y="4265290"/>
                    <a:pt x="81056" y="4560458"/>
                  </a:cubicBezTo>
                  <a:cubicBezTo>
                    <a:pt x="187085" y="4753702"/>
                    <a:pt x="389181" y="4874667"/>
                    <a:pt x="609600" y="4876800"/>
                  </a:cubicBezTo>
                  <a:lnTo>
                    <a:pt x="1828800" y="4876800"/>
                  </a:lnTo>
                  <a:cubicBezTo>
                    <a:pt x="2166031" y="4875073"/>
                    <a:pt x="2437994" y="4600286"/>
                    <a:pt x="2436267" y="4263055"/>
                  </a:cubicBezTo>
                  <a:cubicBezTo>
                    <a:pt x="2435921" y="4195247"/>
                    <a:pt x="2424278" y="4127968"/>
                    <a:pt x="2401824" y="4064000"/>
                  </a:cubicBezTo>
                  <a:lnTo>
                    <a:pt x="3319882" y="4064000"/>
                  </a:lnTo>
                  <a:cubicBezTo>
                    <a:pt x="3322726" y="4064000"/>
                    <a:pt x="3325571" y="4064000"/>
                    <a:pt x="3328416" y="4064000"/>
                  </a:cubicBezTo>
                  <a:lnTo>
                    <a:pt x="3531616" y="4470400"/>
                  </a:lnTo>
                  <a:lnTo>
                    <a:pt x="3048000" y="4470400"/>
                  </a:lnTo>
                  <a:lnTo>
                    <a:pt x="3048000" y="4876800"/>
                  </a:lnTo>
                  <a:lnTo>
                    <a:pt x="4064000" y="4876800"/>
                  </a:lnTo>
                  <a:cubicBezTo>
                    <a:pt x="4512890" y="4876800"/>
                    <a:pt x="4876800" y="4512890"/>
                    <a:pt x="4876800" y="4064000"/>
                  </a:cubicBezTo>
                  <a:close/>
                  <a:moveTo>
                    <a:pt x="2032000" y="4267200"/>
                  </a:moveTo>
                  <a:cubicBezTo>
                    <a:pt x="2032000" y="4379428"/>
                    <a:pt x="1941025" y="4470400"/>
                    <a:pt x="1828800" y="4470400"/>
                  </a:cubicBezTo>
                  <a:lnTo>
                    <a:pt x="609600" y="4470400"/>
                  </a:lnTo>
                  <a:cubicBezTo>
                    <a:pt x="496174" y="4467657"/>
                    <a:pt x="406443" y="4373494"/>
                    <a:pt x="409178" y="4260068"/>
                  </a:cubicBezTo>
                  <a:cubicBezTo>
                    <a:pt x="411474" y="4164808"/>
                    <a:pt x="478971" y="4083629"/>
                    <a:pt x="572211" y="4064000"/>
                  </a:cubicBezTo>
                  <a:lnTo>
                    <a:pt x="1849120" y="4064000"/>
                  </a:lnTo>
                  <a:cubicBezTo>
                    <a:pt x="1952797" y="4075542"/>
                    <a:pt x="2031405" y="4162877"/>
                    <a:pt x="2032000" y="4267200"/>
                  </a:cubicBezTo>
                  <a:close/>
                  <a:moveTo>
                    <a:pt x="1625600" y="508000"/>
                  </a:moveTo>
                  <a:cubicBezTo>
                    <a:pt x="1625600" y="227440"/>
                    <a:pt x="1853040" y="0"/>
                    <a:pt x="2133600" y="0"/>
                  </a:cubicBezTo>
                  <a:cubicBezTo>
                    <a:pt x="2414158" y="0"/>
                    <a:pt x="2641600" y="227440"/>
                    <a:pt x="2641600" y="508000"/>
                  </a:cubicBezTo>
                  <a:cubicBezTo>
                    <a:pt x="2641600" y="788560"/>
                    <a:pt x="2414158" y="1016000"/>
                    <a:pt x="2133600" y="1016000"/>
                  </a:cubicBezTo>
                  <a:cubicBezTo>
                    <a:pt x="1853040" y="1016000"/>
                    <a:pt x="1625600" y="788560"/>
                    <a:pt x="1625600" y="508000"/>
                  </a:cubicBezTo>
                  <a:close/>
                </a:path>
              </a:pathLst>
            </a:custGeom>
            <a:solidFill>
              <a:schemeClr val="bg1"/>
            </a:solidFill>
            <a:ln w="203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15" name="Kotak Teks 14">
            <a:extLst>
              <a:ext uri="{FF2B5EF4-FFF2-40B4-BE49-F238E27FC236}">
                <a16:creationId xmlns:a16="http://schemas.microsoft.com/office/drawing/2014/main" id="{BD86E473-E748-F19E-036D-BD8EA599D7F2}"/>
              </a:ext>
            </a:extLst>
          </p:cNvPr>
          <p:cNvSpPr txBox="1"/>
          <p:nvPr/>
        </p:nvSpPr>
        <p:spPr>
          <a:xfrm>
            <a:off x="794833" y="4659437"/>
            <a:ext cx="65492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4800" dirty="0"/>
              <a:t>Experience Drives Loyalty &amp; Lifetime Value</a:t>
            </a:r>
            <a:endParaRPr lang="en-ID" sz="4800" dirty="0"/>
          </a:p>
        </p:txBody>
      </p:sp>
      <p:grpSp>
        <p:nvGrpSpPr>
          <p:cNvPr id="6" name="Grup 5">
            <a:extLst>
              <a:ext uri="{FF2B5EF4-FFF2-40B4-BE49-F238E27FC236}">
                <a16:creationId xmlns:a16="http://schemas.microsoft.com/office/drawing/2014/main" id="{7DE996F9-ACA2-C645-E72F-6F8DBB5525DD}"/>
              </a:ext>
            </a:extLst>
          </p:cNvPr>
          <p:cNvGrpSpPr/>
          <p:nvPr/>
        </p:nvGrpSpPr>
        <p:grpSpPr>
          <a:xfrm>
            <a:off x="7888901" y="4659437"/>
            <a:ext cx="3187320" cy="1764809"/>
            <a:chOff x="7888901" y="4659437"/>
            <a:chExt cx="3187320" cy="1764809"/>
          </a:xfrm>
        </p:grpSpPr>
        <p:sp>
          <p:nvSpPr>
            <p:cNvPr id="16" name="Rounded Rectangle 10">
              <a:extLst>
                <a:ext uri="{FF2B5EF4-FFF2-40B4-BE49-F238E27FC236}">
                  <a16:creationId xmlns:a16="http://schemas.microsoft.com/office/drawing/2014/main" id="{909C4E97-A57F-036B-0408-C74CB2DAA794}"/>
                </a:ext>
              </a:extLst>
            </p:cNvPr>
            <p:cNvSpPr/>
            <p:nvPr/>
          </p:nvSpPr>
          <p:spPr>
            <a:xfrm>
              <a:off x="7888901" y="4659437"/>
              <a:ext cx="3187320" cy="1764809"/>
            </a:xfrm>
            <a:prstGeom prst="roundRect">
              <a:avLst>
                <a:gd name="adj" fmla="val 8088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54">
              <a:extLst>
                <a:ext uri="{FF2B5EF4-FFF2-40B4-BE49-F238E27FC236}">
                  <a16:creationId xmlns:a16="http://schemas.microsoft.com/office/drawing/2014/main" id="{EA0787B9-5620-6643-791F-15919ABE993B}"/>
                </a:ext>
              </a:extLst>
            </p:cNvPr>
            <p:cNvSpPr txBox="1"/>
            <p:nvPr/>
          </p:nvSpPr>
          <p:spPr>
            <a:xfrm>
              <a:off x="8066861" y="4912347"/>
              <a:ext cx="2814030" cy="12724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dirty="0">
                  <a:solidFill>
                    <a:schemeClr val="bg1"/>
                  </a:solidFill>
                </a:rPr>
                <a:t>When customers feel emotionally connected through positive interactions, they return more often and spend more over time — even when competitors offer lower prices.</a:t>
              </a:r>
              <a:endParaRPr lang="en-ID" sz="12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839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ccel="30000" decel="3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10000" decel="10000" autoRev="1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5E-6 -2.96296E-6 L 3.125E-6 1.85185E-6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0" y="509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ccel="30000" decel="3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10000" decel="10000" autoRev="1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5E-6 -2.96296E-6 L -2.91667E-6 1.48148E-6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00" y="602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mph" presetSubtype="0" repeatCount="indefinite" accel="30000" decel="3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6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35" presetClass="path" presetSubtype="0" repeatCount="indefinite" accel="10000" decel="10000" autoRev="1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04167E-6 -3.7037E-6 L 0.00495 0.01065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00" y="532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ccel="30000" decel="3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34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35" presetClass="path" presetSubtype="0" repeatCount="indefinite" accel="10000" decel="10000" autoRev="1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91667E-6 2.96296E-6 L 0.00495 0.01065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00" y="532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ccel="30000" decel="3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5" presetClass="path" presetSubtype="0" repeatCount="indefinite" accel="10000" autoRev="1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04167E-6 -3.7037E-6 L 0.00495 0.01065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00" y="5320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6" presetClass="emph" presetSubtype="0" repeatCount="indefinite" accel="30000" decel="3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3" grpId="0" animBg="1"/>
      <p:bldP spid="3" grpId="1" animBg="1"/>
      <p:bldP spid="3" grpId="2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Persegi Panjang 1">
            <a:extLst>
              <a:ext uri="{FF2B5EF4-FFF2-40B4-BE49-F238E27FC236}">
                <a16:creationId xmlns:a16="http://schemas.microsoft.com/office/drawing/2014/main" id="{36B5DD24-0372-668C-AF0E-9B1585D7C6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1" name="Persegi Panjang 20">
            <a:extLst>
              <a:ext uri="{FF2B5EF4-FFF2-40B4-BE49-F238E27FC236}">
                <a16:creationId xmlns:a16="http://schemas.microsoft.com/office/drawing/2014/main" id="{7D51C6D8-669C-CDCE-83D0-82E3E2679C3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 useBgFill="1">
        <p:nvSpPr>
          <p:cNvPr id="5" name="Grafik 17">
            <a:extLst>
              <a:ext uri="{FF2B5EF4-FFF2-40B4-BE49-F238E27FC236}">
                <a16:creationId xmlns:a16="http://schemas.microsoft.com/office/drawing/2014/main" id="{BABC0723-A342-C513-C7AC-55CD1138B148}"/>
              </a:ext>
            </a:extLst>
          </p:cNvPr>
          <p:cNvSpPr/>
          <p:nvPr/>
        </p:nvSpPr>
        <p:spPr>
          <a:xfrm rot="78241">
            <a:off x="5324868" y="687835"/>
            <a:ext cx="10006076" cy="10006963"/>
          </a:xfrm>
          <a:custGeom>
            <a:avLst/>
            <a:gdLst>
              <a:gd name="connsiteX0" fmla="*/ 2365131 w 2785851"/>
              <a:gd name="connsiteY0" fmla="*/ 404561 h 2786100"/>
              <a:gd name="connsiteX1" fmla="*/ 2785938 w 2785851"/>
              <a:gd name="connsiteY1" fmla="*/ 1221212 h 2786100"/>
              <a:gd name="connsiteX2" fmla="*/ 2452502 w 2785851"/>
              <a:gd name="connsiteY2" fmla="*/ 2041429 h 2786100"/>
              <a:gd name="connsiteX3" fmla="*/ 1897964 w 2785851"/>
              <a:gd name="connsiteY3" fmla="*/ 2702951 h 2786100"/>
              <a:gd name="connsiteX4" fmla="*/ 1020688 w 2785851"/>
              <a:gd name="connsiteY4" fmla="*/ 2710084 h 2786100"/>
              <a:gd name="connsiteX5" fmla="*/ 191556 w 2785851"/>
              <a:gd name="connsiteY5" fmla="*/ 2205472 h 2786100"/>
              <a:gd name="connsiteX6" fmla="*/ 64957 w 2785851"/>
              <a:gd name="connsiteY6" fmla="*/ 1305017 h 2786100"/>
              <a:gd name="connsiteX7" fmla="*/ 769274 w 2785851"/>
              <a:gd name="connsiteY7" fmla="*/ 618531 h 2786100"/>
              <a:gd name="connsiteX8" fmla="*/ 1534215 w 2785851"/>
              <a:gd name="connsiteY8" fmla="*/ 8717 h 2786100"/>
              <a:gd name="connsiteX9" fmla="*/ 2365131 w 2785851"/>
              <a:gd name="connsiteY9" fmla="*/ 404561 h 27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85851" h="2786100">
                <a:moveTo>
                  <a:pt x="2365131" y="404561"/>
                </a:moveTo>
                <a:cubicBezTo>
                  <a:pt x="2609413" y="652409"/>
                  <a:pt x="2785938" y="941268"/>
                  <a:pt x="2785938" y="1221212"/>
                </a:cubicBezTo>
                <a:cubicBezTo>
                  <a:pt x="2787721" y="1501155"/>
                  <a:pt x="2616545" y="1772183"/>
                  <a:pt x="2452502" y="2041429"/>
                </a:cubicBezTo>
                <a:cubicBezTo>
                  <a:pt x="2290241" y="2310674"/>
                  <a:pt x="2136897" y="2579919"/>
                  <a:pt x="1897964" y="2702951"/>
                </a:cubicBezTo>
                <a:cubicBezTo>
                  <a:pt x="1660814" y="2824201"/>
                  <a:pt x="1339860" y="2801021"/>
                  <a:pt x="1020688" y="2710084"/>
                </a:cubicBezTo>
                <a:cubicBezTo>
                  <a:pt x="701517" y="2620930"/>
                  <a:pt x="382346" y="2467585"/>
                  <a:pt x="191556" y="2205472"/>
                </a:cubicBezTo>
                <a:cubicBezTo>
                  <a:pt x="2550" y="1943359"/>
                  <a:pt x="-59858" y="1574262"/>
                  <a:pt x="64957" y="1305017"/>
                </a:cubicBezTo>
                <a:cubicBezTo>
                  <a:pt x="189773" y="1033988"/>
                  <a:pt x="501812" y="861030"/>
                  <a:pt x="769274" y="618531"/>
                </a:cubicBezTo>
                <a:cubicBezTo>
                  <a:pt x="1038519" y="376032"/>
                  <a:pt x="1263187" y="63993"/>
                  <a:pt x="1534215" y="8717"/>
                </a:cubicBezTo>
                <a:cubicBezTo>
                  <a:pt x="1803461" y="-44775"/>
                  <a:pt x="2119066" y="158496"/>
                  <a:pt x="2365131" y="404561"/>
                </a:cubicBezTo>
                <a:close/>
              </a:path>
            </a:pathLst>
          </a:custGeom>
          <a:ln w="17812" cap="flat">
            <a:noFill/>
            <a:prstDash val="solid"/>
            <a:miter/>
          </a:ln>
          <a:effectLst>
            <a:outerShdw blurRad="1143000" sx="102000" sy="102000" algn="ctr" rotWithShape="0">
              <a:prstClr val="black">
                <a:alpha val="80000"/>
              </a:prstClr>
            </a:outerShdw>
          </a:effectLst>
        </p:spPr>
        <p:txBody>
          <a:bodyPr rtlCol="0" anchor="ctr"/>
          <a:lstStyle/>
          <a:p>
            <a:endParaRPr lang="en-ID" dirty="0"/>
          </a:p>
        </p:txBody>
      </p:sp>
      <p:sp useBgFill="1">
        <p:nvSpPr>
          <p:cNvPr id="6" name="Grafik 17">
            <a:extLst>
              <a:ext uri="{FF2B5EF4-FFF2-40B4-BE49-F238E27FC236}">
                <a16:creationId xmlns:a16="http://schemas.microsoft.com/office/drawing/2014/main" id="{1CC0E406-C6F0-247E-FF3E-A363FF7A7899}"/>
              </a:ext>
            </a:extLst>
          </p:cNvPr>
          <p:cNvSpPr/>
          <p:nvPr/>
        </p:nvSpPr>
        <p:spPr>
          <a:xfrm rot="78241">
            <a:off x="5335626" y="666770"/>
            <a:ext cx="10006076" cy="10006963"/>
          </a:xfrm>
          <a:custGeom>
            <a:avLst/>
            <a:gdLst>
              <a:gd name="connsiteX0" fmla="*/ 2365131 w 2785851"/>
              <a:gd name="connsiteY0" fmla="*/ 404561 h 2786100"/>
              <a:gd name="connsiteX1" fmla="*/ 2785938 w 2785851"/>
              <a:gd name="connsiteY1" fmla="*/ 1221212 h 2786100"/>
              <a:gd name="connsiteX2" fmla="*/ 2452502 w 2785851"/>
              <a:gd name="connsiteY2" fmla="*/ 2041429 h 2786100"/>
              <a:gd name="connsiteX3" fmla="*/ 1897964 w 2785851"/>
              <a:gd name="connsiteY3" fmla="*/ 2702951 h 2786100"/>
              <a:gd name="connsiteX4" fmla="*/ 1020688 w 2785851"/>
              <a:gd name="connsiteY4" fmla="*/ 2710084 h 2786100"/>
              <a:gd name="connsiteX5" fmla="*/ 191556 w 2785851"/>
              <a:gd name="connsiteY5" fmla="*/ 2205472 h 2786100"/>
              <a:gd name="connsiteX6" fmla="*/ 64957 w 2785851"/>
              <a:gd name="connsiteY6" fmla="*/ 1305017 h 2786100"/>
              <a:gd name="connsiteX7" fmla="*/ 769274 w 2785851"/>
              <a:gd name="connsiteY7" fmla="*/ 618531 h 2786100"/>
              <a:gd name="connsiteX8" fmla="*/ 1534215 w 2785851"/>
              <a:gd name="connsiteY8" fmla="*/ 8717 h 2786100"/>
              <a:gd name="connsiteX9" fmla="*/ 2365131 w 2785851"/>
              <a:gd name="connsiteY9" fmla="*/ 404561 h 27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85851" h="2786100">
                <a:moveTo>
                  <a:pt x="2365131" y="404561"/>
                </a:moveTo>
                <a:cubicBezTo>
                  <a:pt x="2609413" y="652409"/>
                  <a:pt x="2785938" y="941268"/>
                  <a:pt x="2785938" y="1221212"/>
                </a:cubicBezTo>
                <a:cubicBezTo>
                  <a:pt x="2787721" y="1501155"/>
                  <a:pt x="2616545" y="1772183"/>
                  <a:pt x="2452502" y="2041429"/>
                </a:cubicBezTo>
                <a:cubicBezTo>
                  <a:pt x="2290241" y="2310674"/>
                  <a:pt x="2136897" y="2579919"/>
                  <a:pt x="1897964" y="2702951"/>
                </a:cubicBezTo>
                <a:cubicBezTo>
                  <a:pt x="1660814" y="2824201"/>
                  <a:pt x="1339860" y="2801021"/>
                  <a:pt x="1020688" y="2710084"/>
                </a:cubicBezTo>
                <a:cubicBezTo>
                  <a:pt x="701517" y="2620930"/>
                  <a:pt x="382346" y="2467585"/>
                  <a:pt x="191556" y="2205472"/>
                </a:cubicBezTo>
                <a:cubicBezTo>
                  <a:pt x="2550" y="1943359"/>
                  <a:pt x="-59858" y="1574262"/>
                  <a:pt x="64957" y="1305017"/>
                </a:cubicBezTo>
                <a:cubicBezTo>
                  <a:pt x="189773" y="1033988"/>
                  <a:pt x="501812" y="861030"/>
                  <a:pt x="769274" y="618531"/>
                </a:cubicBezTo>
                <a:cubicBezTo>
                  <a:pt x="1038519" y="376032"/>
                  <a:pt x="1263187" y="63993"/>
                  <a:pt x="1534215" y="8717"/>
                </a:cubicBezTo>
                <a:cubicBezTo>
                  <a:pt x="1803461" y="-44775"/>
                  <a:pt x="2119066" y="158496"/>
                  <a:pt x="2365131" y="404561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dirty="0">
              <a:solidFill>
                <a:schemeClr val="lt1"/>
              </a:solidFill>
            </a:endParaRPr>
          </a:p>
        </p:txBody>
      </p:sp>
      <p:sp useBgFill="1">
        <p:nvSpPr>
          <p:cNvPr id="3" name="Grafik 17">
            <a:extLst>
              <a:ext uri="{FF2B5EF4-FFF2-40B4-BE49-F238E27FC236}">
                <a16:creationId xmlns:a16="http://schemas.microsoft.com/office/drawing/2014/main" id="{CBB1C7EF-211E-B1D5-CA66-E78A4852C07F}"/>
              </a:ext>
            </a:extLst>
          </p:cNvPr>
          <p:cNvSpPr/>
          <p:nvPr/>
        </p:nvSpPr>
        <p:spPr>
          <a:xfrm rot="78241">
            <a:off x="6115272" y="1693498"/>
            <a:ext cx="10006076" cy="10006963"/>
          </a:xfrm>
          <a:custGeom>
            <a:avLst/>
            <a:gdLst>
              <a:gd name="connsiteX0" fmla="*/ 2365131 w 2785851"/>
              <a:gd name="connsiteY0" fmla="*/ 404561 h 2786100"/>
              <a:gd name="connsiteX1" fmla="*/ 2785938 w 2785851"/>
              <a:gd name="connsiteY1" fmla="*/ 1221212 h 2786100"/>
              <a:gd name="connsiteX2" fmla="*/ 2452502 w 2785851"/>
              <a:gd name="connsiteY2" fmla="*/ 2041429 h 2786100"/>
              <a:gd name="connsiteX3" fmla="*/ 1897964 w 2785851"/>
              <a:gd name="connsiteY3" fmla="*/ 2702951 h 2786100"/>
              <a:gd name="connsiteX4" fmla="*/ 1020688 w 2785851"/>
              <a:gd name="connsiteY4" fmla="*/ 2710084 h 2786100"/>
              <a:gd name="connsiteX5" fmla="*/ 191556 w 2785851"/>
              <a:gd name="connsiteY5" fmla="*/ 2205472 h 2786100"/>
              <a:gd name="connsiteX6" fmla="*/ 64957 w 2785851"/>
              <a:gd name="connsiteY6" fmla="*/ 1305017 h 2786100"/>
              <a:gd name="connsiteX7" fmla="*/ 769274 w 2785851"/>
              <a:gd name="connsiteY7" fmla="*/ 618531 h 2786100"/>
              <a:gd name="connsiteX8" fmla="*/ 1534215 w 2785851"/>
              <a:gd name="connsiteY8" fmla="*/ 8717 h 2786100"/>
              <a:gd name="connsiteX9" fmla="*/ 2365131 w 2785851"/>
              <a:gd name="connsiteY9" fmla="*/ 404561 h 27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85851" h="2786100">
                <a:moveTo>
                  <a:pt x="2365131" y="404561"/>
                </a:moveTo>
                <a:cubicBezTo>
                  <a:pt x="2609413" y="652409"/>
                  <a:pt x="2785938" y="941268"/>
                  <a:pt x="2785938" y="1221212"/>
                </a:cubicBezTo>
                <a:cubicBezTo>
                  <a:pt x="2787721" y="1501155"/>
                  <a:pt x="2616545" y="1772183"/>
                  <a:pt x="2452502" y="2041429"/>
                </a:cubicBezTo>
                <a:cubicBezTo>
                  <a:pt x="2290241" y="2310674"/>
                  <a:pt x="2136897" y="2579919"/>
                  <a:pt x="1897964" y="2702951"/>
                </a:cubicBezTo>
                <a:cubicBezTo>
                  <a:pt x="1660814" y="2824201"/>
                  <a:pt x="1339860" y="2801021"/>
                  <a:pt x="1020688" y="2710084"/>
                </a:cubicBezTo>
                <a:cubicBezTo>
                  <a:pt x="701517" y="2620930"/>
                  <a:pt x="382346" y="2467585"/>
                  <a:pt x="191556" y="2205472"/>
                </a:cubicBezTo>
                <a:cubicBezTo>
                  <a:pt x="2550" y="1943359"/>
                  <a:pt x="-59858" y="1574262"/>
                  <a:pt x="64957" y="1305017"/>
                </a:cubicBezTo>
                <a:cubicBezTo>
                  <a:pt x="189773" y="1033988"/>
                  <a:pt x="501812" y="861030"/>
                  <a:pt x="769274" y="618531"/>
                </a:cubicBezTo>
                <a:cubicBezTo>
                  <a:pt x="1038519" y="376032"/>
                  <a:pt x="1263187" y="63993"/>
                  <a:pt x="1534215" y="8717"/>
                </a:cubicBezTo>
                <a:cubicBezTo>
                  <a:pt x="1803461" y="-44775"/>
                  <a:pt x="2119066" y="158496"/>
                  <a:pt x="2365131" y="404561"/>
                </a:cubicBezTo>
                <a:close/>
              </a:path>
            </a:pathLst>
          </a:custGeom>
          <a:ln w="17812" cap="flat">
            <a:noFill/>
            <a:prstDash val="solid"/>
            <a:miter/>
          </a:ln>
          <a:effectLst>
            <a:outerShdw blurRad="1143000" sx="102000" sy="102000" algn="ctr" rotWithShape="0">
              <a:prstClr val="black">
                <a:alpha val="80000"/>
              </a:prstClr>
            </a:outerShdw>
          </a:effectLst>
        </p:spPr>
        <p:txBody>
          <a:bodyPr rtlCol="0" anchor="ctr"/>
          <a:lstStyle/>
          <a:p>
            <a:endParaRPr lang="en-ID" dirty="0"/>
          </a:p>
        </p:txBody>
      </p:sp>
      <p:sp>
        <p:nvSpPr>
          <p:cNvPr id="10" name="Kotak Teks 9">
            <a:extLst>
              <a:ext uri="{FF2B5EF4-FFF2-40B4-BE49-F238E27FC236}">
                <a16:creationId xmlns:a16="http://schemas.microsoft.com/office/drawing/2014/main" id="{1B8121EC-F6DB-43DA-B535-D85D260F252B}"/>
              </a:ext>
            </a:extLst>
          </p:cNvPr>
          <p:cNvSpPr txBox="1"/>
          <p:nvPr/>
        </p:nvSpPr>
        <p:spPr>
          <a:xfrm>
            <a:off x="582191" y="1400199"/>
            <a:ext cx="666032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Experience Differentiates Brands in Saturated Markets</a:t>
            </a:r>
          </a:p>
        </p:txBody>
      </p:sp>
      <p:sp>
        <p:nvSpPr>
          <p:cNvPr id="12" name="Kotak Teks 11">
            <a:extLst>
              <a:ext uri="{FF2B5EF4-FFF2-40B4-BE49-F238E27FC236}">
                <a16:creationId xmlns:a16="http://schemas.microsoft.com/office/drawing/2014/main" id="{50B7F17E-C0D6-E739-A020-33787101C09F}"/>
              </a:ext>
            </a:extLst>
          </p:cNvPr>
          <p:cNvSpPr txBox="1"/>
          <p:nvPr/>
        </p:nvSpPr>
        <p:spPr>
          <a:xfrm>
            <a:off x="582191" y="969907"/>
            <a:ext cx="31398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dirty="0">
                <a:solidFill>
                  <a:schemeClr val="bg1"/>
                </a:solidFill>
                <a:latin typeface="Outfit" pitchFamily="2" charset="0"/>
                <a:cs typeface="Poppins" panose="00000500000000000000" pitchFamily="2" charset="0"/>
              </a:rPr>
              <a:t>Travel Shapes Presentation</a:t>
            </a:r>
            <a:endParaRPr lang="en-US" sz="1800" dirty="0">
              <a:solidFill>
                <a:schemeClr val="bg1"/>
              </a:solidFill>
              <a:latin typeface="Outfit" pitchFamily="2" charset="0"/>
              <a:ea typeface="Roboto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Kotak Teks 13">
            <a:extLst>
              <a:ext uri="{FF2B5EF4-FFF2-40B4-BE49-F238E27FC236}">
                <a16:creationId xmlns:a16="http://schemas.microsoft.com/office/drawing/2014/main" id="{D5E78D74-B621-6F56-213D-D6C6EEBDBE8E}"/>
              </a:ext>
            </a:extLst>
          </p:cNvPr>
          <p:cNvSpPr txBox="1"/>
          <p:nvPr/>
        </p:nvSpPr>
        <p:spPr>
          <a:xfrm>
            <a:off x="582191" y="3901394"/>
            <a:ext cx="4130408" cy="793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125"/>
              </a:spcAft>
              <a:buNone/>
            </a:pPr>
            <a:r>
              <a:rPr lang="en-US" sz="1050" dirty="0">
                <a:solidFill>
                  <a:schemeClr val="bg1"/>
                </a:solidFill>
              </a:rPr>
              <a:t>Products and services can be copied, but the way a company makes people </a:t>
            </a:r>
            <a:r>
              <a:rPr lang="en-US" sz="1050" i="1" dirty="0">
                <a:solidFill>
                  <a:schemeClr val="bg1"/>
                </a:solidFill>
              </a:rPr>
              <a:t>feel</a:t>
            </a:r>
            <a:r>
              <a:rPr lang="en-US" sz="1050" dirty="0">
                <a:solidFill>
                  <a:schemeClr val="bg1"/>
                </a:solidFill>
              </a:rPr>
              <a:t> becomes its most defensible competitive advantage.</a:t>
            </a:r>
            <a:endParaRPr lang="en-ID" sz="1050" b="0" i="0" dirty="0">
              <a:solidFill>
                <a:schemeClr val="bg1"/>
              </a:solidFill>
              <a:effectLst/>
              <a:latin typeface="Open Sans" pitchFamily="2" charset="0"/>
            </a:endParaRPr>
          </a:p>
        </p:txBody>
      </p:sp>
      <p:grpSp>
        <p:nvGrpSpPr>
          <p:cNvPr id="18" name="Grup 17">
            <a:extLst>
              <a:ext uri="{FF2B5EF4-FFF2-40B4-BE49-F238E27FC236}">
                <a16:creationId xmlns:a16="http://schemas.microsoft.com/office/drawing/2014/main" id="{C5D76081-924B-33B0-3D03-2E2933B2A3E7}"/>
              </a:ext>
            </a:extLst>
          </p:cNvPr>
          <p:cNvGrpSpPr/>
          <p:nvPr/>
        </p:nvGrpSpPr>
        <p:grpSpPr>
          <a:xfrm>
            <a:off x="582191" y="5430893"/>
            <a:ext cx="1818640" cy="457200"/>
            <a:chOff x="837754" y="5366400"/>
            <a:chExt cx="1818640" cy="457200"/>
          </a:xfrm>
        </p:grpSpPr>
        <p:sp>
          <p:nvSpPr>
            <p:cNvPr id="16" name="Persegi Panjang: Sudut Lengkung 15">
              <a:extLst>
                <a:ext uri="{FF2B5EF4-FFF2-40B4-BE49-F238E27FC236}">
                  <a16:creationId xmlns:a16="http://schemas.microsoft.com/office/drawing/2014/main" id="{642759E5-90DF-5D43-AAB5-011CB0C5FD00}"/>
                </a:ext>
              </a:extLst>
            </p:cNvPr>
            <p:cNvSpPr/>
            <p:nvPr/>
          </p:nvSpPr>
          <p:spPr>
            <a:xfrm>
              <a:off x="837754" y="5366400"/>
              <a:ext cx="1818640" cy="4572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2000">
                  <a:schemeClr val="accent2"/>
                </a:gs>
                <a:gs pos="100000">
                  <a:schemeClr val="accent3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2540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17" name="Kotak Teks 39">
              <a:extLst>
                <a:ext uri="{FF2B5EF4-FFF2-40B4-BE49-F238E27FC236}">
                  <a16:creationId xmlns:a16="http://schemas.microsoft.com/office/drawing/2014/main" id="{3DA007A9-4717-9068-3C43-091B0D5D6037}"/>
                </a:ext>
              </a:extLst>
            </p:cNvPr>
            <p:cNvSpPr txBox="1"/>
            <p:nvPr/>
          </p:nvSpPr>
          <p:spPr>
            <a:xfrm>
              <a:off x="1060818" y="5425723"/>
              <a:ext cx="137251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Learn more</a:t>
              </a:r>
              <a:endParaRPr lang="en-ID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636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ccel="30000" decel="3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10000" decel="10000" autoRev="1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33333E-6 -1.85185E-6 L 3.33333E-6 0.01875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ccel="30000" decel="3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10000" decel="10000" autoRev="1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91667E-6 4.07407E-6 L 2.91667E-6 0.01875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6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mph" presetSubtype="0" repeatCount="indefinite" accel="30000" decel="3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35" presetClass="path" presetSubtype="0" repeatCount="indefinite" accel="10000" decel="10000" autoRev="1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04167E-6 1.11111E-6 L -0.0069 0.00139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6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ccel="30000" decel="3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3" grpId="0" animBg="1"/>
      <p:bldP spid="3" grpId="1" animBg="1"/>
      <p:bldP spid="3" grpId="2" animBg="1"/>
      <p:bldP spid="10" grpId="0"/>
      <p:bldP spid="1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Persegi Panjang 1">
            <a:extLst>
              <a:ext uri="{FF2B5EF4-FFF2-40B4-BE49-F238E27FC236}">
                <a16:creationId xmlns:a16="http://schemas.microsoft.com/office/drawing/2014/main" id="{8FE35E09-9829-858F-7871-94A9D47584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Persegi Panjang 5">
            <a:extLst>
              <a:ext uri="{FF2B5EF4-FFF2-40B4-BE49-F238E27FC236}">
                <a16:creationId xmlns:a16="http://schemas.microsoft.com/office/drawing/2014/main" id="{251FC3E0-B95D-F18F-17C8-A9327ADB544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 useBgFill="1">
        <p:nvSpPr>
          <p:cNvPr id="3" name="Grafik 17">
            <a:extLst>
              <a:ext uri="{FF2B5EF4-FFF2-40B4-BE49-F238E27FC236}">
                <a16:creationId xmlns:a16="http://schemas.microsoft.com/office/drawing/2014/main" id="{243191F8-A416-A0BD-958A-D33674F3336E}"/>
              </a:ext>
            </a:extLst>
          </p:cNvPr>
          <p:cNvSpPr/>
          <p:nvPr/>
        </p:nvSpPr>
        <p:spPr>
          <a:xfrm rot="15403972">
            <a:off x="-4714119" y="-6000098"/>
            <a:ext cx="10006076" cy="10006963"/>
          </a:xfrm>
          <a:custGeom>
            <a:avLst/>
            <a:gdLst>
              <a:gd name="connsiteX0" fmla="*/ 2365131 w 2785851"/>
              <a:gd name="connsiteY0" fmla="*/ 404561 h 2786100"/>
              <a:gd name="connsiteX1" fmla="*/ 2785938 w 2785851"/>
              <a:gd name="connsiteY1" fmla="*/ 1221212 h 2786100"/>
              <a:gd name="connsiteX2" fmla="*/ 2452502 w 2785851"/>
              <a:gd name="connsiteY2" fmla="*/ 2041429 h 2786100"/>
              <a:gd name="connsiteX3" fmla="*/ 1897964 w 2785851"/>
              <a:gd name="connsiteY3" fmla="*/ 2702951 h 2786100"/>
              <a:gd name="connsiteX4" fmla="*/ 1020688 w 2785851"/>
              <a:gd name="connsiteY4" fmla="*/ 2710084 h 2786100"/>
              <a:gd name="connsiteX5" fmla="*/ 191556 w 2785851"/>
              <a:gd name="connsiteY5" fmla="*/ 2205472 h 2786100"/>
              <a:gd name="connsiteX6" fmla="*/ 64957 w 2785851"/>
              <a:gd name="connsiteY6" fmla="*/ 1305017 h 2786100"/>
              <a:gd name="connsiteX7" fmla="*/ 769274 w 2785851"/>
              <a:gd name="connsiteY7" fmla="*/ 618531 h 2786100"/>
              <a:gd name="connsiteX8" fmla="*/ 1534215 w 2785851"/>
              <a:gd name="connsiteY8" fmla="*/ 8717 h 2786100"/>
              <a:gd name="connsiteX9" fmla="*/ 2365131 w 2785851"/>
              <a:gd name="connsiteY9" fmla="*/ 404561 h 27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85851" h="2786100">
                <a:moveTo>
                  <a:pt x="2365131" y="404561"/>
                </a:moveTo>
                <a:cubicBezTo>
                  <a:pt x="2609413" y="652409"/>
                  <a:pt x="2785938" y="941268"/>
                  <a:pt x="2785938" y="1221212"/>
                </a:cubicBezTo>
                <a:cubicBezTo>
                  <a:pt x="2787721" y="1501155"/>
                  <a:pt x="2616545" y="1772183"/>
                  <a:pt x="2452502" y="2041429"/>
                </a:cubicBezTo>
                <a:cubicBezTo>
                  <a:pt x="2290241" y="2310674"/>
                  <a:pt x="2136897" y="2579919"/>
                  <a:pt x="1897964" y="2702951"/>
                </a:cubicBezTo>
                <a:cubicBezTo>
                  <a:pt x="1660814" y="2824201"/>
                  <a:pt x="1339860" y="2801021"/>
                  <a:pt x="1020688" y="2710084"/>
                </a:cubicBezTo>
                <a:cubicBezTo>
                  <a:pt x="701517" y="2620930"/>
                  <a:pt x="382346" y="2467585"/>
                  <a:pt x="191556" y="2205472"/>
                </a:cubicBezTo>
                <a:cubicBezTo>
                  <a:pt x="2550" y="1943359"/>
                  <a:pt x="-59858" y="1574262"/>
                  <a:pt x="64957" y="1305017"/>
                </a:cubicBezTo>
                <a:cubicBezTo>
                  <a:pt x="189773" y="1033988"/>
                  <a:pt x="501812" y="861030"/>
                  <a:pt x="769274" y="618531"/>
                </a:cubicBezTo>
                <a:cubicBezTo>
                  <a:pt x="1038519" y="376032"/>
                  <a:pt x="1263187" y="63993"/>
                  <a:pt x="1534215" y="8717"/>
                </a:cubicBezTo>
                <a:cubicBezTo>
                  <a:pt x="1803461" y="-44775"/>
                  <a:pt x="2119066" y="158496"/>
                  <a:pt x="2365131" y="404561"/>
                </a:cubicBezTo>
                <a:close/>
              </a:path>
            </a:pathLst>
          </a:custGeom>
          <a:ln w="17812" cap="flat">
            <a:noFill/>
            <a:prstDash val="solid"/>
            <a:miter/>
          </a:ln>
          <a:effectLst>
            <a:outerShdw blurRad="1143000" sx="102000" sy="102000" algn="ctr" rotWithShape="0">
              <a:prstClr val="black">
                <a:alpha val="80000"/>
              </a:prstClr>
            </a:outerShdw>
          </a:effectLst>
        </p:spPr>
        <p:txBody>
          <a:bodyPr rtlCol="0" anchor="ctr"/>
          <a:lstStyle/>
          <a:p>
            <a:endParaRPr lang="en-ID" dirty="0"/>
          </a:p>
        </p:txBody>
      </p:sp>
      <p:sp useBgFill="1">
        <p:nvSpPr>
          <p:cNvPr id="4" name="Grafik 17">
            <a:extLst>
              <a:ext uri="{FF2B5EF4-FFF2-40B4-BE49-F238E27FC236}">
                <a16:creationId xmlns:a16="http://schemas.microsoft.com/office/drawing/2014/main" id="{5795BCEA-7EF1-F2D7-D1F0-C1AB6FE10FE8}"/>
              </a:ext>
            </a:extLst>
          </p:cNvPr>
          <p:cNvSpPr/>
          <p:nvPr/>
        </p:nvSpPr>
        <p:spPr>
          <a:xfrm rot="1822966">
            <a:off x="8596171" y="3367530"/>
            <a:ext cx="5551162" cy="5551654"/>
          </a:xfrm>
          <a:custGeom>
            <a:avLst/>
            <a:gdLst>
              <a:gd name="connsiteX0" fmla="*/ 2365131 w 2785851"/>
              <a:gd name="connsiteY0" fmla="*/ 404561 h 2786100"/>
              <a:gd name="connsiteX1" fmla="*/ 2785938 w 2785851"/>
              <a:gd name="connsiteY1" fmla="*/ 1221212 h 2786100"/>
              <a:gd name="connsiteX2" fmla="*/ 2452502 w 2785851"/>
              <a:gd name="connsiteY2" fmla="*/ 2041429 h 2786100"/>
              <a:gd name="connsiteX3" fmla="*/ 1897964 w 2785851"/>
              <a:gd name="connsiteY3" fmla="*/ 2702951 h 2786100"/>
              <a:gd name="connsiteX4" fmla="*/ 1020688 w 2785851"/>
              <a:gd name="connsiteY4" fmla="*/ 2710084 h 2786100"/>
              <a:gd name="connsiteX5" fmla="*/ 191556 w 2785851"/>
              <a:gd name="connsiteY5" fmla="*/ 2205472 h 2786100"/>
              <a:gd name="connsiteX6" fmla="*/ 64957 w 2785851"/>
              <a:gd name="connsiteY6" fmla="*/ 1305017 h 2786100"/>
              <a:gd name="connsiteX7" fmla="*/ 769274 w 2785851"/>
              <a:gd name="connsiteY7" fmla="*/ 618531 h 2786100"/>
              <a:gd name="connsiteX8" fmla="*/ 1534215 w 2785851"/>
              <a:gd name="connsiteY8" fmla="*/ 8717 h 2786100"/>
              <a:gd name="connsiteX9" fmla="*/ 2365131 w 2785851"/>
              <a:gd name="connsiteY9" fmla="*/ 404561 h 27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85851" h="2786100">
                <a:moveTo>
                  <a:pt x="2365131" y="404561"/>
                </a:moveTo>
                <a:cubicBezTo>
                  <a:pt x="2609413" y="652409"/>
                  <a:pt x="2785938" y="941268"/>
                  <a:pt x="2785938" y="1221212"/>
                </a:cubicBezTo>
                <a:cubicBezTo>
                  <a:pt x="2787721" y="1501155"/>
                  <a:pt x="2616545" y="1772183"/>
                  <a:pt x="2452502" y="2041429"/>
                </a:cubicBezTo>
                <a:cubicBezTo>
                  <a:pt x="2290241" y="2310674"/>
                  <a:pt x="2136897" y="2579919"/>
                  <a:pt x="1897964" y="2702951"/>
                </a:cubicBezTo>
                <a:cubicBezTo>
                  <a:pt x="1660814" y="2824201"/>
                  <a:pt x="1339860" y="2801021"/>
                  <a:pt x="1020688" y="2710084"/>
                </a:cubicBezTo>
                <a:cubicBezTo>
                  <a:pt x="701517" y="2620930"/>
                  <a:pt x="382346" y="2467585"/>
                  <a:pt x="191556" y="2205472"/>
                </a:cubicBezTo>
                <a:cubicBezTo>
                  <a:pt x="2550" y="1943359"/>
                  <a:pt x="-59858" y="1574262"/>
                  <a:pt x="64957" y="1305017"/>
                </a:cubicBezTo>
                <a:cubicBezTo>
                  <a:pt x="189773" y="1033988"/>
                  <a:pt x="501812" y="861030"/>
                  <a:pt x="769274" y="618531"/>
                </a:cubicBezTo>
                <a:cubicBezTo>
                  <a:pt x="1038519" y="376032"/>
                  <a:pt x="1263187" y="63993"/>
                  <a:pt x="1534215" y="8717"/>
                </a:cubicBezTo>
                <a:cubicBezTo>
                  <a:pt x="1803461" y="-44775"/>
                  <a:pt x="2119066" y="158496"/>
                  <a:pt x="2365131" y="404561"/>
                </a:cubicBezTo>
                <a:close/>
              </a:path>
            </a:pathLst>
          </a:custGeom>
          <a:ln w="17812" cap="flat">
            <a:noFill/>
            <a:prstDash val="solid"/>
            <a:miter/>
          </a:ln>
          <a:effectLst>
            <a:outerShdw blurRad="1143000" sx="102000" sy="102000" algn="ctr" rotWithShape="0">
              <a:prstClr val="black">
                <a:alpha val="80000"/>
              </a:prstClr>
            </a:outerShdw>
          </a:effectLst>
        </p:spPr>
        <p:txBody>
          <a:bodyPr rtlCol="0" anchor="ctr"/>
          <a:lstStyle/>
          <a:p>
            <a:endParaRPr lang="en-ID" dirty="0"/>
          </a:p>
        </p:txBody>
      </p:sp>
      <p:sp>
        <p:nvSpPr>
          <p:cNvPr id="8" name="Kotak Teks 7">
            <a:extLst>
              <a:ext uri="{FF2B5EF4-FFF2-40B4-BE49-F238E27FC236}">
                <a16:creationId xmlns:a16="http://schemas.microsoft.com/office/drawing/2014/main" id="{0829A4A6-A9CF-7206-EF2A-2AB4A4D138A2}"/>
              </a:ext>
            </a:extLst>
          </p:cNvPr>
          <p:cNvSpPr txBox="1"/>
          <p:nvPr/>
        </p:nvSpPr>
        <p:spPr>
          <a:xfrm>
            <a:off x="5493152" y="717997"/>
            <a:ext cx="5878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The Experience Gap</a:t>
            </a:r>
            <a:endParaRPr lang="en-ID" dirty="0"/>
          </a:p>
        </p:txBody>
      </p:sp>
      <p:grpSp>
        <p:nvGrpSpPr>
          <p:cNvPr id="23" name="Grup 22">
            <a:extLst>
              <a:ext uri="{FF2B5EF4-FFF2-40B4-BE49-F238E27FC236}">
                <a16:creationId xmlns:a16="http://schemas.microsoft.com/office/drawing/2014/main" id="{9986637D-0AE9-57E0-6AC6-77A144789573}"/>
              </a:ext>
            </a:extLst>
          </p:cNvPr>
          <p:cNvGrpSpPr/>
          <p:nvPr/>
        </p:nvGrpSpPr>
        <p:grpSpPr>
          <a:xfrm>
            <a:off x="612091" y="4439596"/>
            <a:ext cx="3284590" cy="1828801"/>
            <a:chOff x="742887" y="4416150"/>
            <a:chExt cx="3284590" cy="1828801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EAD14B18-EC00-9A4E-6E1C-F157E2582DA9}"/>
                </a:ext>
              </a:extLst>
            </p:cNvPr>
            <p:cNvSpPr/>
            <p:nvPr/>
          </p:nvSpPr>
          <p:spPr>
            <a:xfrm>
              <a:off x="742887" y="4416150"/>
              <a:ext cx="3284590" cy="1828801"/>
            </a:xfrm>
            <a:prstGeom prst="roundRect">
              <a:avLst>
                <a:gd name="adj" fmla="val 8088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up 17">
              <a:extLst>
                <a:ext uri="{FF2B5EF4-FFF2-40B4-BE49-F238E27FC236}">
                  <a16:creationId xmlns:a16="http://schemas.microsoft.com/office/drawing/2014/main" id="{77A01855-EDF8-630D-4603-BCAA2C30A3FC}"/>
                </a:ext>
              </a:extLst>
            </p:cNvPr>
            <p:cNvGrpSpPr/>
            <p:nvPr/>
          </p:nvGrpSpPr>
          <p:grpSpPr>
            <a:xfrm>
              <a:off x="980940" y="4896289"/>
              <a:ext cx="2845108" cy="774995"/>
              <a:chOff x="967441" y="4887757"/>
              <a:chExt cx="2845108" cy="774995"/>
            </a:xfrm>
          </p:grpSpPr>
          <p:sp>
            <p:nvSpPr>
              <p:cNvPr id="15" name="TextBox 96">
                <a:extLst>
                  <a:ext uri="{FF2B5EF4-FFF2-40B4-BE49-F238E27FC236}">
                    <a16:creationId xmlns:a16="http://schemas.microsoft.com/office/drawing/2014/main" id="{C9F71667-119A-3E12-5EBD-4EC3588A86CB}"/>
                  </a:ext>
                </a:extLst>
              </p:cNvPr>
              <p:cNvSpPr txBox="1"/>
              <p:nvPr/>
            </p:nvSpPr>
            <p:spPr>
              <a:xfrm>
                <a:off x="1906747" y="5350615"/>
                <a:ext cx="1905802" cy="3121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ID" sz="1200" b="0" i="0" dirty="0">
                    <a:effectLst/>
                    <a:cs typeface="Arial" panose="020B0604020202020204" pitchFamily="34" charset="0"/>
                  </a:rPr>
                  <a:t>Customer Expectations</a:t>
                </a:r>
                <a:endParaRPr lang="en-ID" sz="12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Box 93">
                <a:extLst>
                  <a:ext uri="{FF2B5EF4-FFF2-40B4-BE49-F238E27FC236}">
                    <a16:creationId xmlns:a16="http://schemas.microsoft.com/office/drawing/2014/main" id="{93699BC6-9E90-8CF1-2F94-253AF634B037}"/>
                  </a:ext>
                </a:extLst>
              </p:cNvPr>
              <p:cNvSpPr txBox="1"/>
              <p:nvPr/>
            </p:nvSpPr>
            <p:spPr>
              <a:xfrm>
                <a:off x="967441" y="4887757"/>
                <a:ext cx="142127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latin typeface="+mj-lt"/>
                    <a:cs typeface="Arial" panose="020B0604020202020204" pitchFamily="34" charset="0"/>
                  </a:rPr>
                  <a:t>80</a:t>
                </a:r>
                <a:r>
                  <a:rPr lang="en-US" sz="4000" b="1" baseline="30000" dirty="0">
                    <a:latin typeface="+mj-lt"/>
                    <a:cs typeface="Arial" panose="020B0604020202020204" pitchFamily="34" charset="0"/>
                  </a:rPr>
                  <a:t>%</a:t>
                </a:r>
                <a:endParaRPr lang="en-ID" sz="4000" b="1" baseline="30000" dirty="0">
                  <a:latin typeface="+mj-lt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4" name="Grup 23">
            <a:extLst>
              <a:ext uri="{FF2B5EF4-FFF2-40B4-BE49-F238E27FC236}">
                <a16:creationId xmlns:a16="http://schemas.microsoft.com/office/drawing/2014/main" id="{B69D685E-CFDF-E00A-DB66-9DBBA9C3A74A}"/>
              </a:ext>
            </a:extLst>
          </p:cNvPr>
          <p:cNvGrpSpPr/>
          <p:nvPr/>
        </p:nvGrpSpPr>
        <p:grpSpPr>
          <a:xfrm>
            <a:off x="4288821" y="4439596"/>
            <a:ext cx="3284590" cy="1828801"/>
            <a:chOff x="4419617" y="4416150"/>
            <a:chExt cx="3284590" cy="1828801"/>
          </a:xfrm>
        </p:grpSpPr>
        <p:sp>
          <p:nvSpPr>
            <p:cNvPr id="12" name="Rounded Rectangle 10">
              <a:extLst>
                <a:ext uri="{FF2B5EF4-FFF2-40B4-BE49-F238E27FC236}">
                  <a16:creationId xmlns:a16="http://schemas.microsoft.com/office/drawing/2014/main" id="{DD5C0035-75F9-25F6-237B-49BD6F2FB4D2}"/>
                </a:ext>
              </a:extLst>
            </p:cNvPr>
            <p:cNvSpPr/>
            <p:nvPr/>
          </p:nvSpPr>
          <p:spPr>
            <a:xfrm>
              <a:off x="4419617" y="4416150"/>
              <a:ext cx="3284590" cy="1828801"/>
            </a:xfrm>
            <a:prstGeom prst="roundRect">
              <a:avLst>
                <a:gd name="adj" fmla="val 8088"/>
              </a:avLst>
            </a:prstGeom>
            <a:gradFill flip="none" rotWithShape="1">
              <a:gsLst>
                <a:gs pos="22000">
                  <a:schemeClr val="accent2"/>
                </a:gs>
                <a:gs pos="100000">
                  <a:schemeClr val="accent3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2540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9" name="Grup 18">
              <a:extLst>
                <a:ext uri="{FF2B5EF4-FFF2-40B4-BE49-F238E27FC236}">
                  <a16:creationId xmlns:a16="http://schemas.microsoft.com/office/drawing/2014/main" id="{3BB57710-CE4C-E4CB-912E-EE0ED4EF4BB9}"/>
                </a:ext>
              </a:extLst>
            </p:cNvPr>
            <p:cNvGrpSpPr/>
            <p:nvPr/>
          </p:nvGrpSpPr>
          <p:grpSpPr>
            <a:xfrm>
              <a:off x="4657670" y="4844864"/>
              <a:ext cx="2765391" cy="844393"/>
              <a:chOff x="967441" y="4836332"/>
              <a:chExt cx="2765391" cy="844393"/>
            </a:xfrm>
          </p:grpSpPr>
          <p:sp>
            <p:nvSpPr>
              <p:cNvPr id="21" name="TextBox 96">
                <a:extLst>
                  <a:ext uri="{FF2B5EF4-FFF2-40B4-BE49-F238E27FC236}">
                    <a16:creationId xmlns:a16="http://schemas.microsoft.com/office/drawing/2014/main" id="{9CBC6804-3CD4-78E6-385D-D84410B3A384}"/>
                  </a:ext>
                </a:extLst>
              </p:cNvPr>
              <p:cNvSpPr txBox="1"/>
              <p:nvPr/>
            </p:nvSpPr>
            <p:spPr>
              <a:xfrm>
                <a:off x="2135484" y="5368588"/>
                <a:ext cx="1597348" cy="3121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ID" sz="12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Brand Delivery</a:t>
                </a:r>
              </a:p>
            </p:txBody>
          </p:sp>
          <p:sp>
            <p:nvSpPr>
              <p:cNvPr id="22" name="TextBox 93">
                <a:extLst>
                  <a:ext uri="{FF2B5EF4-FFF2-40B4-BE49-F238E27FC236}">
                    <a16:creationId xmlns:a16="http://schemas.microsoft.com/office/drawing/2014/main" id="{083A3CDD-E942-71F5-2E71-683743BFEA8C}"/>
                  </a:ext>
                </a:extLst>
              </p:cNvPr>
              <p:cNvSpPr txBox="1"/>
              <p:nvPr/>
            </p:nvSpPr>
            <p:spPr>
              <a:xfrm>
                <a:off x="967441" y="4836332"/>
                <a:ext cx="142127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50</a:t>
                </a:r>
                <a:r>
                  <a:rPr lang="en-US" sz="4000" b="1" baseline="30000" dirty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%</a:t>
                </a:r>
                <a:endParaRPr lang="en-ID" sz="4000" b="1" baseline="30000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" name="Kotak Teks 7">
            <a:extLst>
              <a:ext uri="{FF2B5EF4-FFF2-40B4-BE49-F238E27FC236}">
                <a16:creationId xmlns:a16="http://schemas.microsoft.com/office/drawing/2014/main" id="{3F5E12D4-5DDA-B374-A120-5DC4474C572F}"/>
              </a:ext>
            </a:extLst>
          </p:cNvPr>
          <p:cNvSpPr txBox="1"/>
          <p:nvPr/>
        </p:nvSpPr>
        <p:spPr>
          <a:xfrm>
            <a:off x="4945897" y="1557946"/>
            <a:ext cx="669884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2000" b="0" dirty="0"/>
              <a:t>Despite investments in technology, most brands still struggle to connect emotionally.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Customer Expectation: 80% of customers believe the experience a company provides is </a:t>
            </a:r>
            <a:r>
              <a:rPr lang="en-US" sz="2000" i="1" dirty="0"/>
              <a:t>as important</a:t>
            </a:r>
            <a:r>
              <a:rPr lang="en-US" sz="2000" dirty="0"/>
              <a:t> as its products or services.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Brand Delivery: Only 50% of customers say companies actually deliver on those expectations.</a:t>
            </a:r>
          </a:p>
          <a:p>
            <a:r>
              <a:rPr lang="en-US" sz="2000" dirty="0"/>
              <a:t>👉 Experience Gap: ~30% difference between what customers expect and what brands deliver.</a:t>
            </a:r>
          </a:p>
          <a:p>
            <a:endParaRPr lang="en-ID" sz="2000" b="0" dirty="0"/>
          </a:p>
        </p:txBody>
      </p:sp>
    </p:spTree>
    <p:extLst>
      <p:ext uri="{BB962C8B-B14F-4D97-AF65-F5344CB8AC3E}">
        <p14:creationId xmlns:p14="http://schemas.microsoft.com/office/powerpoint/2010/main" val="209760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ccel="30000" decel="3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10000" decel="10000" autoRev="1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45833E-6 4.44444E-6 L -0.03711 4.44444E-6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ccel="30000" decel="3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10000" decel="10000" autoRev="1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29167E-6 -1.85185E-6 L 0.00183 0.01852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92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ccel="30000" decel="3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3" grpId="2" animBg="1"/>
      <p:bldP spid="4" grpId="0" animBg="1"/>
      <p:bldP spid="4" grpId="1" animBg="1"/>
      <p:bldP spid="4" grpId="2" animBg="1"/>
      <p:bldP spid="8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Persegi Panjang 22">
            <a:extLst>
              <a:ext uri="{FF2B5EF4-FFF2-40B4-BE49-F238E27FC236}">
                <a16:creationId xmlns:a16="http://schemas.microsoft.com/office/drawing/2014/main" id="{F622B378-A821-9E44-76CA-BED76F3FEE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4" name="Persegi Panjang 23">
            <a:extLst>
              <a:ext uri="{FF2B5EF4-FFF2-40B4-BE49-F238E27FC236}">
                <a16:creationId xmlns:a16="http://schemas.microsoft.com/office/drawing/2014/main" id="{B32A04A3-BE72-625A-4F4F-D2503C21FEA9}"/>
              </a:ext>
            </a:extLst>
          </p:cNvPr>
          <p:cNvSpPr/>
          <p:nvPr/>
        </p:nvSpPr>
        <p:spPr>
          <a:xfrm>
            <a:off x="-13174" y="-11"/>
            <a:ext cx="12192000" cy="68580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 useBgFill="1">
        <p:nvSpPr>
          <p:cNvPr id="25" name="Grafik 17">
            <a:extLst>
              <a:ext uri="{FF2B5EF4-FFF2-40B4-BE49-F238E27FC236}">
                <a16:creationId xmlns:a16="http://schemas.microsoft.com/office/drawing/2014/main" id="{B5515664-AC57-EAFE-A9CD-E67EE275AF57}"/>
              </a:ext>
            </a:extLst>
          </p:cNvPr>
          <p:cNvSpPr/>
          <p:nvPr/>
        </p:nvSpPr>
        <p:spPr>
          <a:xfrm rot="11541797" flipH="1">
            <a:off x="1538996" y="-1119662"/>
            <a:ext cx="9096516" cy="9097326"/>
          </a:xfrm>
          <a:custGeom>
            <a:avLst/>
            <a:gdLst>
              <a:gd name="connsiteX0" fmla="*/ 2365131 w 2785851"/>
              <a:gd name="connsiteY0" fmla="*/ 404561 h 2786100"/>
              <a:gd name="connsiteX1" fmla="*/ 2785938 w 2785851"/>
              <a:gd name="connsiteY1" fmla="*/ 1221212 h 2786100"/>
              <a:gd name="connsiteX2" fmla="*/ 2452502 w 2785851"/>
              <a:gd name="connsiteY2" fmla="*/ 2041429 h 2786100"/>
              <a:gd name="connsiteX3" fmla="*/ 1897964 w 2785851"/>
              <a:gd name="connsiteY3" fmla="*/ 2702951 h 2786100"/>
              <a:gd name="connsiteX4" fmla="*/ 1020688 w 2785851"/>
              <a:gd name="connsiteY4" fmla="*/ 2710084 h 2786100"/>
              <a:gd name="connsiteX5" fmla="*/ 191556 w 2785851"/>
              <a:gd name="connsiteY5" fmla="*/ 2205472 h 2786100"/>
              <a:gd name="connsiteX6" fmla="*/ 64957 w 2785851"/>
              <a:gd name="connsiteY6" fmla="*/ 1305017 h 2786100"/>
              <a:gd name="connsiteX7" fmla="*/ 769274 w 2785851"/>
              <a:gd name="connsiteY7" fmla="*/ 618531 h 2786100"/>
              <a:gd name="connsiteX8" fmla="*/ 1534215 w 2785851"/>
              <a:gd name="connsiteY8" fmla="*/ 8717 h 2786100"/>
              <a:gd name="connsiteX9" fmla="*/ 2365131 w 2785851"/>
              <a:gd name="connsiteY9" fmla="*/ 404561 h 27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85851" h="2786100">
                <a:moveTo>
                  <a:pt x="2365131" y="404561"/>
                </a:moveTo>
                <a:cubicBezTo>
                  <a:pt x="2609413" y="652409"/>
                  <a:pt x="2785938" y="941268"/>
                  <a:pt x="2785938" y="1221212"/>
                </a:cubicBezTo>
                <a:cubicBezTo>
                  <a:pt x="2787721" y="1501155"/>
                  <a:pt x="2616545" y="1772183"/>
                  <a:pt x="2452502" y="2041429"/>
                </a:cubicBezTo>
                <a:cubicBezTo>
                  <a:pt x="2290241" y="2310674"/>
                  <a:pt x="2136897" y="2579919"/>
                  <a:pt x="1897964" y="2702951"/>
                </a:cubicBezTo>
                <a:cubicBezTo>
                  <a:pt x="1660814" y="2824201"/>
                  <a:pt x="1339860" y="2801021"/>
                  <a:pt x="1020688" y="2710084"/>
                </a:cubicBezTo>
                <a:cubicBezTo>
                  <a:pt x="701517" y="2620930"/>
                  <a:pt x="382346" y="2467585"/>
                  <a:pt x="191556" y="2205472"/>
                </a:cubicBezTo>
                <a:cubicBezTo>
                  <a:pt x="2550" y="1943359"/>
                  <a:pt x="-59858" y="1574262"/>
                  <a:pt x="64957" y="1305017"/>
                </a:cubicBezTo>
                <a:cubicBezTo>
                  <a:pt x="189773" y="1033988"/>
                  <a:pt x="501812" y="861030"/>
                  <a:pt x="769274" y="618531"/>
                </a:cubicBezTo>
                <a:cubicBezTo>
                  <a:pt x="1038519" y="376032"/>
                  <a:pt x="1263187" y="63993"/>
                  <a:pt x="1534215" y="8717"/>
                </a:cubicBezTo>
                <a:cubicBezTo>
                  <a:pt x="1803461" y="-44775"/>
                  <a:pt x="2119066" y="158496"/>
                  <a:pt x="2365131" y="404561"/>
                </a:cubicBezTo>
                <a:close/>
              </a:path>
            </a:pathLst>
          </a:custGeom>
          <a:ln w="17812" cap="flat">
            <a:noFill/>
            <a:prstDash val="solid"/>
            <a:miter/>
          </a:ln>
          <a:effectLst>
            <a:outerShdw blurRad="1143000" sx="102000" sy="102000" algn="ctr" rotWithShape="0">
              <a:prstClr val="black">
                <a:alpha val="8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 useBgFill="1">
        <p:nvSpPr>
          <p:cNvPr id="26" name="Grafik 17">
            <a:extLst>
              <a:ext uri="{FF2B5EF4-FFF2-40B4-BE49-F238E27FC236}">
                <a16:creationId xmlns:a16="http://schemas.microsoft.com/office/drawing/2014/main" id="{FF086EA1-DF8F-AB5D-AAD6-1A870377A642}"/>
              </a:ext>
            </a:extLst>
          </p:cNvPr>
          <p:cNvSpPr/>
          <p:nvPr/>
        </p:nvSpPr>
        <p:spPr>
          <a:xfrm rot="11541797" flipH="1">
            <a:off x="1534568" y="-1119673"/>
            <a:ext cx="9096516" cy="9097326"/>
          </a:xfrm>
          <a:custGeom>
            <a:avLst/>
            <a:gdLst>
              <a:gd name="connsiteX0" fmla="*/ 2365131 w 2785851"/>
              <a:gd name="connsiteY0" fmla="*/ 404561 h 2786100"/>
              <a:gd name="connsiteX1" fmla="*/ 2785938 w 2785851"/>
              <a:gd name="connsiteY1" fmla="*/ 1221212 h 2786100"/>
              <a:gd name="connsiteX2" fmla="*/ 2452502 w 2785851"/>
              <a:gd name="connsiteY2" fmla="*/ 2041429 h 2786100"/>
              <a:gd name="connsiteX3" fmla="*/ 1897964 w 2785851"/>
              <a:gd name="connsiteY3" fmla="*/ 2702951 h 2786100"/>
              <a:gd name="connsiteX4" fmla="*/ 1020688 w 2785851"/>
              <a:gd name="connsiteY4" fmla="*/ 2710084 h 2786100"/>
              <a:gd name="connsiteX5" fmla="*/ 191556 w 2785851"/>
              <a:gd name="connsiteY5" fmla="*/ 2205472 h 2786100"/>
              <a:gd name="connsiteX6" fmla="*/ 64957 w 2785851"/>
              <a:gd name="connsiteY6" fmla="*/ 1305017 h 2786100"/>
              <a:gd name="connsiteX7" fmla="*/ 769274 w 2785851"/>
              <a:gd name="connsiteY7" fmla="*/ 618531 h 2786100"/>
              <a:gd name="connsiteX8" fmla="*/ 1534215 w 2785851"/>
              <a:gd name="connsiteY8" fmla="*/ 8717 h 2786100"/>
              <a:gd name="connsiteX9" fmla="*/ 2365131 w 2785851"/>
              <a:gd name="connsiteY9" fmla="*/ 404561 h 27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85851" h="2786100">
                <a:moveTo>
                  <a:pt x="2365131" y="404561"/>
                </a:moveTo>
                <a:cubicBezTo>
                  <a:pt x="2609413" y="652409"/>
                  <a:pt x="2785938" y="941268"/>
                  <a:pt x="2785938" y="1221212"/>
                </a:cubicBezTo>
                <a:cubicBezTo>
                  <a:pt x="2787721" y="1501155"/>
                  <a:pt x="2616545" y="1772183"/>
                  <a:pt x="2452502" y="2041429"/>
                </a:cubicBezTo>
                <a:cubicBezTo>
                  <a:pt x="2290241" y="2310674"/>
                  <a:pt x="2136897" y="2579919"/>
                  <a:pt x="1897964" y="2702951"/>
                </a:cubicBezTo>
                <a:cubicBezTo>
                  <a:pt x="1660814" y="2824201"/>
                  <a:pt x="1339860" y="2801021"/>
                  <a:pt x="1020688" y="2710084"/>
                </a:cubicBezTo>
                <a:cubicBezTo>
                  <a:pt x="701517" y="2620930"/>
                  <a:pt x="382346" y="2467585"/>
                  <a:pt x="191556" y="2205472"/>
                </a:cubicBezTo>
                <a:cubicBezTo>
                  <a:pt x="2550" y="1943359"/>
                  <a:pt x="-59858" y="1574262"/>
                  <a:pt x="64957" y="1305017"/>
                </a:cubicBezTo>
                <a:cubicBezTo>
                  <a:pt x="189773" y="1033988"/>
                  <a:pt x="501812" y="861030"/>
                  <a:pt x="769274" y="618531"/>
                </a:cubicBezTo>
                <a:cubicBezTo>
                  <a:pt x="1038519" y="376032"/>
                  <a:pt x="1263187" y="63993"/>
                  <a:pt x="1534215" y="8717"/>
                </a:cubicBezTo>
                <a:cubicBezTo>
                  <a:pt x="1803461" y="-44775"/>
                  <a:pt x="2119066" y="158496"/>
                  <a:pt x="2365131" y="404561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lt1"/>
              </a:solidFill>
            </a:endParaRPr>
          </a:p>
        </p:txBody>
      </p:sp>
      <p:sp useBgFill="1">
        <p:nvSpPr>
          <p:cNvPr id="27" name="Grafik 17">
            <a:extLst>
              <a:ext uri="{FF2B5EF4-FFF2-40B4-BE49-F238E27FC236}">
                <a16:creationId xmlns:a16="http://schemas.microsoft.com/office/drawing/2014/main" id="{F0CC4D95-2D14-B13B-B3B2-AA2CC97BB5CF}"/>
              </a:ext>
            </a:extLst>
          </p:cNvPr>
          <p:cNvSpPr/>
          <p:nvPr/>
        </p:nvSpPr>
        <p:spPr>
          <a:xfrm rot="11541797" flipH="1">
            <a:off x="3105344" y="-1119662"/>
            <a:ext cx="9096516" cy="9097326"/>
          </a:xfrm>
          <a:custGeom>
            <a:avLst/>
            <a:gdLst>
              <a:gd name="connsiteX0" fmla="*/ 2365131 w 2785851"/>
              <a:gd name="connsiteY0" fmla="*/ 404561 h 2786100"/>
              <a:gd name="connsiteX1" fmla="*/ 2785938 w 2785851"/>
              <a:gd name="connsiteY1" fmla="*/ 1221212 h 2786100"/>
              <a:gd name="connsiteX2" fmla="*/ 2452502 w 2785851"/>
              <a:gd name="connsiteY2" fmla="*/ 2041429 h 2786100"/>
              <a:gd name="connsiteX3" fmla="*/ 1897964 w 2785851"/>
              <a:gd name="connsiteY3" fmla="*/ 2702951 h 2786100"/>
              <a:gd name="connsiteX4" fmla="*/ 1020688 w 2785851"/>
              <a:gd name="connsiteY4" fmla="*/ 2710084 h 2786100"/>
              <a:gd name="connsiteX5" fmla="*/ 191556 w 2785851"/>
              <a:gd name="connsiteY5" fmla="*/ 2205472 h 2786100"/>
              <a:gd name="connsiteX6" fmla="*/ 64957 w 2785851"/>
              <a:gd name="connsiteY6" fmla="*/ 1305017 h 2786100"/>
              <a:gd name="connsiteX7" fmla="*/ 769274 w 2785851"/>
              <a:gd name="connsiteY7" fmla="*/ 618531 h 2786100"/>
              <a:gd name="connsiteX8" fmla="*/ 1534215 w 2785851"/>
              <a:gd name="connsiteY8" fmla="*/ 8717 h 2786100"/>
              <a:gd name="connsiteX9" fmla="*/ 2365131 w 2785851"/>
              <a:gd name="connsiteY9" fmla="*/ 404561 h 27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85851" h="2786100">
                <a:moveTo>
                  <a:pt x="2365131" y="404561"/>
                </a:moveTo>
                <a:cubicBezTo>
                  <a:pt x="2609413" y="652409"/>
                  <a:pt x="2785938" y="941268"/>
                  <a:pt x="2785938" y="1221212"/>
                </a:cubicBezTo>
                <a:cubicBezTo>
                  <a:pt x="2787721" y="1501155"/>
                  <a:pt x="2616545" y="1772183"/>
                  <a:pt x="2452502" y="2041429"/>
                </a:cubicBezTo>
                <a:cubicBezTo>
                  <a:pt x="2290241" y="2310674"/>
                  <a:pt x="2136897" y="2579919"/>
                  <a:pt x="1897964" y="2702951"/>
                </a:cubicBezTo>
                <a:cubicBezTo>
                  <a:pt x="1660814" y="2824201"/>
                  <a:pt x="1339860" y="2801021"/>
                  <a:pt x="1020688" y="2710084"/>
                </a:cubicBezTo>
                <a:cubicBezTo>
                  <a:pt x="701517" y="2620930"/>
                  <a:pt x="382346" y="2467585"/>
                  <a:pt x="191556" y="2205472"/>
                </a:cubicBezTo>
                <a:cubicBezTo>
                  <a:pt x="2550" y="1943359"/>
                  <a:pt x="-59858" y="1574262"/>
                  <a:pt x="64957" y="1305017"/>
                </a:cubicBezTo>
                <a:cubicBezTo>
                  <a:pt x="189773" y="1033988"/>
                  <a:pt x="501812" y="861030"/>
                  <a:pt x="769274" y="618531"/>
                </a:cubicBezTo>
                <a:cubicBezTo>
                  <a:pt x="1038519" y="376032"/>
                  <a:pt x="1263187" y="63993"/>
                  <a:pt x="1534215" y="8717"/>
                </a:cubicBezTo>
                <a:cubicBezTo>
                  <a:pt x="1803461" y="-44775"/>
                  <a:pt x="2119066" y="158496"/>
                  <a:pt x="2365131" y="404561"/>
                </a:cubicBezTo>
                <a:close/>
              </a:path>
            </a:pathLst>
          </a:custGeom>
          <a:ln w="17812" cap="flat">
            <a:noFill/>
            <a:prstDash val="solid"/>
            <a:miter/>
          </a:ln>
          <a:effectLst>
            <a:outerShdw blurRad="1143000" sx="102000" sy="102000" algn="ctr" rotWithShape="0">
              <a:prstClr val="black">
                <a:alpha val="8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 useBgFill="1">
        <p:nvSpPr>
          <p:cNvPr id="28" name="Grafik 17">
            <a:extLst>
              <a:ext uri="{FF2B5EF4-FFF2-40B4-BE49-F238E27FC236}">
                <a16:creationId xmlns:a16="http://schemas.microsoft.com/office/drawing/2014/main" id="{ABB4E533-66C9-BDDF-3D3D-FB01E200158F}"/>
              </a:ext>
            </a:extLst>
          </p:cNvPr>
          <p:cNvSpPr/>
          <p:nvPr/>
        </p:nvSpPr>
        <p:spPr>
          <a:xfrm rot="11541797" flipH="1">
            <a:off x="3096690" y="-1134908"/>
            <a:ext cx="9096516" cy="9097326"/>
          </a:xfrm>
          <a:custGeom>
            <a:avLst/>
            <a:gdLst>
              <a:gd name="connsiteX0" fmla="*/ 2365131 w 2785851"/>
              <a:gd name="connsiteY0" fmla="*/ 404561 h 2786100"/>
              <a:gd name="connsiteX1" fmla="*/ 2785938 w 2785851"/>
              <a:gd name="connsiteY1" fmla="*/ 1221212 h 2786100"/>
              <a:gd name="connsiteX2" fmla="*/ 2452502 w 2785851"/>
              <a:gd name="connsiteY2" fmla="*/ 2041429 h 2786100"/>
              <a:gd name="connsiteX3" fmla="*/ 1897964 w 2785851"/>
              <a:gd name="connsiteY3" fmla="*/ 2702951 h 2786100"/>
              <a:gd name="connsiteX4" fmla="*/ 1020688 w 2785851"/>
              <a:gd name="connsiteY4" fmla="*/ 2710084 h 2786100"/>
              <a:gd name="connsiteX5" fmla="*/ 191556 w 2785851"/>
              <a:gd name="connsiteY5" fmla="*/ 2205472 h 2786100"/>
              <a:gd name="connsiteX6" fmla="*/ 64957 w 2785851"/>
              <a:gd name="connsiteY6" fmla="*/ 1305017 h 2786100"/>
              <a:gd name="connsiteX7" fmla="*/ 769274 w 2785851"/>
              <a:gd name="connsiteY7" fmla="*/ 618531 h 2786100"/>
              <a:gd name="connsiteX8" fmla="*/ 1534215 w 2785851"/>
              <a:gd name="connsiteY8" fmla="*/ 8717 h 2786100"/>
              <a:gd name="connsiteX9" fmla="*/ 2365131 w 2785851"/>
              <a:gd name="connsiteY9" fmla="*/ 404561 h 27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85851" h="2786100">
                <a:moveTo>
                  <a:pt x="2365131" y="404561"/>
                </a:moveTo>
                <a:cubicBezTo>
                  <a:pt x="2609413" y="652409"/>
                  <a:pt x="2785938" y="941268"/>
                  <a:pt x="2785938" y="1221212"/>
                </a:cubicBezTo>
                <a:cubicBezTo>
                  <a:pt x="2787721" y="1501155"/>
                  <a:pt x="2616545" y="1772183"/>
                  <a:pt x="2452502" y="2041429"/>
                </a:cubicBezTo>
                <a:cubicBezTo>
                  <a:pt x="2290241" y="2310674"/>
                  <a:pt x="2136897" y="2579919"/>
                  <a:pt x="1897964" y="2702951"/>
                </a:cubicBezTo>
                <a:cubicBezTo>
                  <a:pt x="1660814" y="2824201"/>
                  <a:pt x="1339860" y="2801021"/>
                  <a:pt x="1020688" y="2710084"/>
                </a:cubicBezTo>
                <a:cubicBezTo>
                  <a:pt x="701517" y="2620930"/>
                  <a:pt x="382346" y="2467585"/>
                  <a:pt x="191556" y="2205472"/>
                </a:cubicBezTo>
                <a:cubicBezTo>
                  <a:pt x="2550" y="1943359"/>
                  <a:pt x="-59858" y="1574262"/>
                  <a:pt x="64957" y="1305017"/>
                </a:cubicBezTo>
                <a:cubicBezTo>
                  <a:pt x="189773" y="1033988"/>
                  <a:pt x="501812" y="861030"/>
                  <a:pt x="769274" y="618531"/>
                </a:cubicBezTo>
                <a:cubicBezTo>
                  <a:pt x="1038519" y="376032"/>
                  <a:pt x="1263187" y="63993"/>
                  <a:pt x="1534215" y="8717"/>
                </a:cubicBezTo>
                <a:cubicBezTo>
                  <a:pt x="1803461" y="-44775"/>
                  <a:pt x="2119066" y="158496"/>
                  <a:pt x="2365131" y="404561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lt1"/>
              </a:solidFill>
            </a:endParaRPr>
          </a:p>
        </p:txBody>
      </p:sp>
      <p:sp useBgFill="1">
        <p:nvSpPr>
          <p:cNvPr id="30" name="Grafik 17">
            <a:extLst>
              <a:ext uri="{FF2B5EF4-FFF2-40B4-BE49-F238E27FC236}">
                <a16:creationId xmlns:a16="http://schemas.microsoft.com/office/drawing/2014/main" id="{2D0C8F0B-B852-5A80-01A1-D4A459D74E25}"/>
              </a:ext>
            </a:extLst>
          </p:cNvPr>
          <p:cNvSpPr/>
          <p:nvPr/>
        </p:nvSpPr>
        <p:spPr>
          <a:xfrm rot="11541797" flipH="1">
            <a:off x="4597999" y="-1119663"/>
            <a:ext cx="9096516" cy="9097326"/>
          </a:xfrm>
          <a:custGeom>
            <a:avLst/>
            <a:gdLst>
              <a:gd name="connsiteX0" fmla="*/ 2365131 w 2785851"/>
              <a:gd name="connsiteY0" fmla="*/ 404561 h 2786100"/>
              <a:gd name="connsiteX1" fmla="*/ 2785938 w 2785851"/>
              <a:gd name="connsiteY1" fmla="*/ 1221212 h 2786100"/>
              <a:gd name="connsiteX2" fmla="*/ 2452502 w 2785851"/>
              <a:gd name="connsiteY2" fmla="*/ 2041429 h 2786100"/>
              <a:gd name="connsiteX3" fmla="*/ 1897964 w 2785851"/>
              <a:gd name="connsiteY3" fmla="*/ 2702951 h 2786100"/>
              <a:gd name="connsiteX4" fmla="*/ 1020688 w 2785851"/>
              <a:gd name="connsiteY4" fmla="*/ 2710084 h 2786100"/>
              <a:gd name="connsiteX5" fmla="*/ 191556 w 2785851"/>
              <a:gd name="connsiteY5" fmla="*/ 2205472 h 2786100"/>
              <a:gd name="connsiteX6" fmla="*/ 64957 w 2785851"/>
              <a:gd name="connsiteY6" fmla="*/ 1305017 h 2786100"/>
              <a:gd name="connsiteX7" fmla="*/ 769274 w 2785851"/>
              <a:gd name="connsiteY7" fmla="*/ 618531 h 2786100"/>
              <a:gd name="connsiteX8" fmla="*/ 1534215 w 2785851"/>
              <a:gd name="connsiteY8" fmla="*/ 8717 h 2786100"/>
              <a:gd name="connsiteX9" fmla="*/ 2365131 w 2785851"/>
              <a:gd name="connsiteY9" fmla="*/ 404561 h 27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85851" h="2786100">
                <a:moveTo>
                  <a:pt x="2365131" y="404561"/>
                </a:moveTo>
                <a:cubicBezTo>
                  <a:pt x="2609413" y="652409"/>
                  <a:pt x="2785938" y="941268"/>
                  <a:pt x="2785938" y="1221212"/>
                </a:cubicBezTo>
                <a:cubicBezTo>
                  <a:pt x="2787721" y="1501155"/>
                  <a:pt x="2616545" y="1772183"/>
                  <a:pt x="2452502" y="2041429"/>
                </a:cubicBezTo>
                <a:cubicBezTo>
                  <a:pt x="2290241" y="2310674"/>
                  <a:pt x="2136897" y="2579919"/>
                  <a:pt x="1897964" y="2702951"/>
                </a:cubicBezTo>
                <a:cubicBezTo>
                  <a:pt x="1660814" y="2824201"/>
                  <a:pt x="1339860" y="2801021"/>
                  <a:pt x="1020688" y="2710084"/>
                </a:cubicBezTo>
                <a:cubicBezTo>
                  <a:pt x="701517" y="2620930"/>
                  <a:pt x="382346" y="2467585"/>
                  <a:pt x="191556" y="2205472"/>
                </a:cubicBezTo>
                <a:cubicBezTo>
                  <a:pt x="2550" y="1943359"/>
                  <a:pt x="-59858" y="1574262"/>
                  <a:pt x="64957" y="1305017"/>
                </a:cubicBezTo>
                <a:cubicBezTo>
                  <a:pt x="189773" y="1033988"/>
                  <a:pt x="501812" y="861030"/>
                  <a:pt x="769274" y="618531"/>
                </a:cubicBezTo>
                <a:cubicBezTo>
                  <a:pt x="1038519" y="376032"/>
                  <a:pt x="1263187" y="63993"/>
                  <a:pt x="1534215" y="8717"/>
                </a:cubicBezTo>
                <a:cubicBezTo>
                  <a:pt x="1803461" y="-44775"/>
                  <a:pt x="2119066" y="158496"/>
                  <a:pt x="2365131" y="40456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lt1"/>
              </a:solidFill>
            </a:endParaRPr>
          </a:p>
        </p:txBody>
      </p:sp>
      <p:sp>
        <p:nvSpPr>
          <p:cNvPr id="44" name="Grafik 17">
            <a:extLst>
              <a:ext uri="{FF2B5EF4-FFF2-40B4-BE49-F238E27FC236}">
                <a16:creationId xmlns:a16="http://schemas.microsoft.com/office/drawing/2014/main" id="{0FCA995D-5CD0-CB05-B155-AC4804527FEA}"/>
              </a:ext>
            </a:extLst>
          </p:cNvPr>
          <p:cNvSpPr/>
          <p:nvPr/>
        </p:nvSpPr>
        <p:spPr>
          <a:xfrm rot="11541797" flipH="1">
            <a:off x="4589346" y="-1119668"/>
            <a:ext cx="9096516" cy="9097326"/>
          </a:xfrm>
          <a:custGeom>
            <a:avLst/>
            <a:gdLst>
              <a:gd name="connsiteX0" fmla="*/ 2365131 w 2785851"/>
              <a:gd name="connsiteY0" fmla="*/ 404561 h 2786100"/>
              <a:gd name="connsiteX1" fmla="*/ 2785938 w 2785851"/>
              <a:gd name="connsiteY1" fmla="*/ 1221212 h 2786100"/>
              <a:gd name="connsiteX2" fmla="*/ 2452502 w 2785851"/>
              <a:gd name="connsiteY2" fmla="*/ 2041429 h 2786100"/>
              <a:gd name="connsiteX3" fmla="*/ 1897964 w 2785851"/>
              <a:gd name="connsiteY3" fmla="*/ 2702951 h 2786100"/>
              <a:gd name="connsiteX4" fmla="*/ 1020688 w 2785851"/>
              <a:gd name="connsiteY4" fmla="*/ 2710084 h 2786100"/>
              <a:gd name="connsiteX5" fmla="*/ 191556 w 2785851"/>
              <a:gd name="connsiteY5" fmla="*/ 2205472 h 2786100"/>
              <a:gd name="connsiteX6" fmla="*/ 64957 w 2785851"/>
              <a:gd name="connsiteY6" fmla="*/ 1305017 h 2786100"/>
              <a:gd name="connsiteX7" fmla="*/ 769274 w 2785851"/>
              <a:gd name="connsiteY7" fmla="*/ 618531 h 2786100"/>
              <a:gd name="connsiteX8" fmla="*/ 1534215 w 2785851"/>
              <a:gd name="connsiteY8" fmla="*/ 8717 h 2786100"/>
              <a:gd name="connsiteX9" fmla="*/ 2365131 w 2785851"/>
              <a:gd name="connsiteY9" fmla="*/ 404561 h 27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85851" h="2786100">
                <a:moveTo>
                  <a:pt x="2365131" y="404561"/>
                </a:moveTo>
                <a:cubicBezTo>
                  <a:pt x="2609413" y="652409"/>
                  <a:pt x="2785938" y="941268"/>
                  <a:pt x="2785938" y="1221212"/>
                </a:cubicBezTo>
                <a:cubicBezTo>
                  <a:pt x="2787721" y="1501155"/>
                  <a:pt x="2616545" y="1772183"/>
                  <a:pt x="2452502" y="2041429"/>
                </a:cubicBezTo>
                <a:cubicBezTo>
                  <a:pt x="2290241" y="2310674"/>
                  <a:pt x="2136897" y="2579919"/>
                  <a:pt x="1897964" y="2702951"/>
                </a:cubicBezTo>
                <a:cubicBezTo>
                  <a:pt x="1660814" y="2824201"/>
                  <a:pt x="1339860" y="2801021"/>
                  <a:pt x="1020688" y="2710084"/>
                </a:cubicBezTo>
                <a:cubicBezTo>
                  <a:pt x="701517" y="2620930"/>
                  <a:pt x="382346" y="2467585"/>
                  <a:pt x="191556" y="2205472"/>
                </a:cubicBezTo>
                <a:cubicBezTo>
                  <a:pt x="2550" y="1943359"/>
                  <a:pt x="-59858" y="1574262"/>
                  <a:pt x="64957" y="1305017"/>
                </a:cubicBezTo>
                <a:cubicBezTo>
                  <a:pt x="189773" y="1033988"/>
                  <a:pt x="501812" y="861030"/>
                  <a:pt x="769274" y="618531"/>
                </a:cubicBezTo>
                <a:cubicBezTo>
                  <a:pt x="1038519" y="376032"/>
                  <a:pt x="1263187" y="63993"/>
                  <a:pt x="1534215" y="8717"/>
                </a:cubicBezTo>
                <a:cubicBezTo>
                  <a:pt x="1803461" y="-44775"/>
                  <a:pt x="2119066" y="158496"/>
                  <a:pt x="2365131" y="404561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  <a:effectLst>
            <a:outerShdw blurRad="1143000" sx="102000" sy="102000"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lt1"/>
              </a:solidFill>
            </a:endParaRPr>
          </a:p>
        </p:txBody>
      </p:sp>
      <p:sp useBgFill="1">
        <p:nvSpPr>
          <p:cNvPr id="31" name="Grafik 17">
            <a:extLst>
              <a:ext uri="{FF2B5EF4-FFF2-40B4-BE49-F238E27FC236}">
                <a16:creationId xmlns:a16="http://schemas.microsoft.com/office/drawing/2014/main" id="{FF6F32C0-E6C2-6DFB-7578-D84EEE1BAB62}"/>
              </a:ext>
            </a:extLst>
          </p:cNvPr>
          <p:cNvSpPr/>
          <p:nvPr/>
        </p:nvSpPr>
        <p:spPr>
          <a:xfrm rot="11541797" flipH="1">
            <a:off x="6090654" y="-982502"/>
            <a:ext cx="9096516" cy="9097326"/>
          </a:xfrm>
          <a:custGeom>
            <a:avLst/>
            <a:gdLst>
              <a:gd name="connsiteX0" fmla="*/ 2365131 w 2785851"/>
              <a:gd name="connsiteY0" fmla="*/ 404561 h 2786100"/>
              <a:gd name="connsiteX1" fmla="*/ 2785938 w 2785851"/>
              <a:gd name="connsiteY1" fmla="*/ 1221212 h 2786100"/>
              <a:gd name="connsiteX2" fmla="*/ 2452502 w 2785851"/>
              <a:gd name="connsiteY2" fmla="*/ 2041429 h 2786100"/>
              <a:gd name="connsiteX3" fmla="*/ 1897964 w 2785851"/>
              <a:gd name="connsiteY3" fmla="*/ 2702951 h 2786100"/>
              <a:gd name="connsiteX4" fmla="*/ 1020688 w 2785851"/>
              <a:gd name="connsiteY4" fmla="*/ 2710084 h 2786100"/>
              <a:gd name="connsiteX5" fmla="*/ 191556 w 2785851"/>
              <a:gd name="connsiteY5" fmla="*/ 2205472 h 2786100"/>
              <a:gd name="connsiteX6" fmla="*/ 64957 w 2785851"/>
              <a:gd name="connsiteY6" fmla="*/ 1305017 h 2786100"/>
              <a:gd name="connsiteX7" fmla="*/ 769274 w 2785851"/>
              <a:gd name="connsiteY7" fmla="*/ 618531 h 2786100"/>
              <a:gd name="connsiteX8" fmla="*/ 1534215 w 2785851"/>
              <a:gd name="connsiteY8" fmla="*/ 8717 h 2786100"/>
              <a:gd name="connsiteX9" fmla="*/ 2365131 w 2785851"/>
              <a:gd name="connsiteY9" fmla="*/ 404561 h 27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85851" h="2786100">
                <a:moveTo>
                  <a:pt x="2365131" y="404561"/>
                </a:moveTo>
                <a:cubicBezTo>
                  <a:pt x="2609413" y="652409"/>
                  <a:pt x="2785938" y="941268"/>
                  <a:pt x="2785938" y="1221212"/>
                </a:cubicBezTo>
                <a:cubicBezTo>
                  <a:pt x="2787721" y="1501155"/>
                  <a:pt x="2616545" y="1772183"/>
                  <a:pt x="2452502" y="2041429"/>
                </a:cubicBezTo>
                <a:cubicBezTo>
                  <a:pt x="2290241" y="2310674"/>
                  <a:pt x="2136897" y="2579919"/>
                  <a:pt x="1897964" y="2702951"/>
                </a:cubicBezTo>
                <a:cubicBezTo>
                  <a:pt x="1660814" y="2824201"/>
                  <a:pt x="1339860" y="2801021"/>
                  <a:pt x="1020688" y="2710084"/>
                </a:cubicBezTo>
                <a:cubicBezTo>
                  <a:pt x="701517" y="2620930"/>
                  <a:pt x="382346" y="2467585"/>
                  <a:pt x="191556" y="2205472"/>
                </a:cubicBezTo>
                <a:cubicBezTo>
                  <a:pt x="2550" y="1943359"/>
                  <a:pt x="-59858" y="1574262"/>
                  <a:pt x="64957" y="1305017"/>
                </a:cubicBezTo>
                <a:cubicBezTo>
                  <a:pt x="189773" y="1033988"/>
                  <a:pt x="501812" y="861030"/>
                  <a:pt x="769274" y="618531"/>
                </a:cubicBezTo>
                <a:cubicBezTo>
                  <a:pt x="1038519" y="376032"/>
                  <a:pt x="1263187" y="63993"/>
                  <a:pt x="1534215" y="8717"/>
                </a:cubicBezTo>
                <a:cubicBezTo>
                  <a:pt x="1803461" y="-44775"/>
                  <a:pt x="2119066" y="158496"/>
                  <a:pt x="2365131" y="404561"/>
                </a:cubicBezTo>
                <a:close/>
              </a:path>
            </a:pathLst>
          </a:custGeom>
          <a:ln w="17812" cap="flat">
            <a:noFill/>
            <a:prstDash val="solid"/>
            <a:miter/>
          </a:ln>
          <a:effectLst>
            <a:outerShdw blurRad="1143000" sx="102000" sy="102000" algn="ctr" rotWithShape="0">
              <a:prstClr val="black">
                <a:alpha val="80000"/>
              </a:prstClr>
            </a:outerShdw>
          </a:effectLst>
        </p:spPr>
        <p:txBody>
          <a:bodyPr rtlCol="0" anchor="ctr"/>
          <a:lstStyle/>
          <a:p>
            <a:endParaRPr lang="en-ID" dirty="0"/>
          </a:p>
        </p:txBody>
      </p:sp>
      <p:sp>
        <p:nvSpPr>
          <p:cNvPr id="32" name="Kotak Teks 31">
            <a:extLst>
              <a:ext uri="{FF2B5EF4-FFF2-40B4-BE49-F238E27FC236}">
                <a16:creationId xmlns:a16="http://schemas.microsoft.com/office/drawing/2014/main" id="{10ECE714-E2D0-0F64-6649-C99186D32F47}"/>
              </a:ext>
            </a:extLst>
          </p:cNvPr>
          <p:cNvSpPr txBox="1"/>
          <p:nvPr/>
        </p:nvSpPr>
        <p:spPr>
          <a:xfrm>
            <a:off x="457200" y="1947280"/>
            <a:ext cx="1127760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13500" b="1" dirty="0">
                <a:solidFill>
                  <a:schemeClr val="bg1"/>
                </a:solidFill>
                <a:latin typeface="+mj-lt"/>
              </a:rPr>
              <a:t>THANKYOU</a:t>
            </a:r>
          </a:p>
        </p:txBody>
      </p:sp>
      <p:grpSp>
        <p:nvGrpSpPr>
          <p:cNvPr id="34" name="Group 19">
            <a:extLst>
              <a:ext uri="{FF2B5EF4-FFF2-40B4-BE49-F238E27FC236}">
                <a16:creationId xmlns:a16="http://schemas.microsoft.com/office/drawing/2014/main" id="{6DEB26E9-FAE0-8593-9C83-E836B67CB21B}"/>
              </a:ext>
            </a:extLst>
          </p:cNvPr>
          <p:cNvGrpSpPr/>
          <p:nvPr/>
        </p:nvGrpSpPr>
        <p:grpSpPr>
          <a:xfrm>
            <a:off x="8606821" y="-3"/>
            <a:ext cx="2919047" cy="743507"/>
            <a:chOff x="733250" y="6114493"/>
            <a:chExt cx="2919047" cy="743507"/>
          </a:xfrm>
        </p:grpSpPr>
        <p:sp>
          <p:nvSpPr>
            <p:cNvPr id="35" name="Round Same Side Corner Rectangle 22">
              <a:extLst>
                <a:ext uri="{FF2B5EF4-FFF2-40B4-BE49-F238E27FC236}">
                  <a16:creationId xmlns:a16="http://schemas.microsoft.com/office/drawing/2014/main" id="{4CBE2DF8-1E0D-5ACC-8BFA-EDBCA04DEF33}"/>
                </a:ext>
              </a:extLst>
            </p:cNvPr>
            <p:cNvSpPr/>
            <p:nvPr/>
          </p:nvSpPr>
          <p:spPr>
            <a:xfrm>
              <a:off x="733250" y="6114493"/>
              <a:ext cx="2919047" cy="743507"/>
            </a:xfrm>
            <a:prstGeom prst="round2SameRect">
              <a:avLst>
                <a:gd name="adj1" fmla="val 0"/>
                <a:gd name="adj2" fmla="val 32796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Graphic 21">
              <a:extLst>
                <a:ext uri="{FF2B5EF4-FFF2-40B4-BE49-F238E27FC236}">
                  <a16:creationId xmlns:a16="http://schemas.microsoft.com/office/drawing/2014/main" id="{AB81DC3A-5083-E0ED-8425-28CD08533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7754" y="6369122"/>
              <a:ext cx="234248" cy="234248"/>
            </a:xfrm>
            <a:prstGeom prst="rect">
              <a:avLst/>
            </a:prstGeom>
          </p:spPr>
        </p:pic>
        <p:grpSp>
          <p:nvGrpSpPr>
            <p:cNvPr id="37" name="Group 35">
              <a:extLst>
                <a:ext uri="{FF2B5EF4-FFF2-40B4-BE49-F238E27FC236}">
                  <a16:creationId xmlns:a16="http://schemas.microsoft.com/office/drawing/2014/main" id="{19B9B582-222A-CEAF-A670-11E274DA8A35}"/>
                </a:ext>
              </a:extLst>
            </p:cNvPr>
            <p:cNvGrpSpPr/>
            <p:nvPr/>
          </p:nvGrpSpPr>
          <p:grpSpPr>
            <a:xfrm flipH="1">
              <a:off x="2401988" y="6427549"/>
              <a:ext cx="119607" cy="117394"/>
              <a:chOff x="539105" y="538413"/>
              <a:chExt cx="140045" cy="137453"/>
            </a:xfrm>
            <a:noFill/>
          </p:grpSpPr>
          <p:sp>
            <p:nvSpPr>
              <p:cNvPr id="40" name="Freeform 119">
                <a:extLst>
                  <a:ext uri="{FF2B5EF4-FFF2-40B4-BE49-F238E27FC236}">
                    <a16:creationId xmlns:a16="http://schemas.microsoft.com/office/drawing/2014/main" id="{674FC517-D37F-4845-AD3A-D74B54DED53A}"/>
                  </a:ext>
                </a:extLst>
              </p:cNvPr>
              <p:cNvSpPr/>
              <p:nvPr/>
            </p:nvSpPr>
            <p:spPr>
              <a:xfrm>
                <a:off x="572478" y="538413"/>
                <a:ext cx="106672" cy="106766"/>
              </a:xfrm>
              <a:custGeom>
                <a:avLst/>
                <a:gdLst>
                  <a:gd name="connsiteX0" fmla="*/ 106672 w 106672"/>
                  <a:gd name="connsiteY0" fmla="*/ 53383 h 106766"/>
                  <a:gd name="connsiteX1" fmla="*/ 53336 w 106672"/>
                  <a:gd name="connsiteY1" fmla="*/ 106767 h 106766"/>
                  <a:gd name="connsiteX2" fmla="*/ 0 w 106672"/>
                  <a:gd name="connsiteY2" fmla="*/ 53383 h 106766"/>
                  <a:gd name="connsiteX3" fmla="*/ 53336 w 106672"/>
                  <a:gd name="connsiteY3" fmla="*/ 0 h 106766"/>
                  <a:gd name="connsiteX4" fmla="*/ 106672 w 106672"/>
                  <a:gd name="connsiteY4" fmla="*/ 53383 h 106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672" h="106766">
                    <a:moveTo>
                      <a:pt x="106672" y="53383"/>
                    </a:moveTo>
                    <a:cubicBezTo>
                      <a:pt x="106672" y="82866"/>
                      <a:pt x="82776" y="106767"/>
                      <a:pt x="53336" y="106767"/>
                    </a:cubicBezTo>
                    <a:cubicBezTo>
                      <a:pt x="23880" y="106767"/>
                      <a:pt x="0" y="82866"/>
                      <a:pt x="0" y="53383"/>
                    </a:cubicBezTo>
                    <a:cubicBezTo>
                      <a:pt x="0" y="23885"/>
                      <a:pt x="23880" y="0"/>
                      <a:pt x="53336" y="0"/>
                    </a:cubicBezTo>
                    <a:cubicBezTo>
                      <a:pt x="82792" y="0"/>
                      <a:pt x="106672" y="23885"/>
                      <a:pt x="106672" y="53383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Freeform 120">
                <a:extLst>
                  <a:ext uri="{FF2B5EF4-FFF2-40B4-BE49-F238E27FC236}">
                    <a16:creationId xmlns:a16="http://schemas.microsoft.com/office/drawing/2014/main" id="{6BC37814-70BB-EBAF-5B1B-51E177DE31CA}"/>
                  </a:ext>
                </a:extLst>
              </p:cNvPr>
              <p:cNvSpPr/>
              <p:nvPr/>
            </p:nvSpPr>
            <p:spPr>
              <a:xfrm>
                <a:off x="539105" y="629756"/>
                <a:ext cx="48784" cy="46110"/>
              </a:xfrm>
              <a:custGeom>
                <a:avLst/>
                <a:gdLst>
                  <a:gd name="connsiteX0" fmla="*/ 48784 w 48784"/>
                  <a:gd name="connsiteY0" fmla="*/ 0 h 46110"/>
                  <a:gd name="connsiteX1" fmla="*/ 0 w 48784"/>
                  <a:gd name="connsiteY1" fmla="*/ 46110 h 46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8784" h="46110">
                    <a:moveTo>
                      <a:pt x="48784" y="0"/>
                    </a:moveTo>
                    <a:lnTo>
                      <a:pt x="0" y="46110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86FDCCE-308D-E0ED-56AC-B57CFC4B1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799716" y="6422321"/>
              <a:ext cx="127851" cy="127850"/>
            </a:xfrm>
            <a:prstGeom prst="rect">
              <a:avLst/>
            </a:prstGeom>
          </p:spPr>
        </p:pic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AD3CAF10-4A6B-6867-5BC3-778F50C44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185096" y="6422321"/>
              <a:ext cx="127851" cy="1278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450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30000" decel="3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10000" decel="10000" autoRev="1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1.25E-6 0 L 0.00338 0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ccel="30000" decel="3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accel="30000" decel="3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5" presetClass="path" presetSubtype="0" repeatCount="indefinite" accel="10000" decel="10000" autoRev="1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66667E-6 0 L 0.00338 0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ccel="30000" decel="3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35" presetClass="path" presetSubtype="0" repeatCount="indefinite" accel="10000" decel="10000" autoRev="1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33333E-6 4.81481E-6 L 0.00339 4.81481E-6 " pathEditMode="relative" rAng="0" ptsTypes="AA">
                                      <p:cBhvr>
                                        <p:cTn id="34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repeatCount="indefinite" accel="30000" decel="3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5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35" presetClass="path" presetSubtype="0" repeatCount="indefinite" accel="10000" decel="10000" autoRev="1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2.91667E-6 0 L 0.00338 0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6" presetClass="emph" presetSubtype="0" repeatCount="indefinite" accel="30000" decel="3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35" presetClass="path" presetSubtype="0" repeatCount="indefinite" accel="10000" decel="10000" autoRev="1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8.33333E-7 0 L 0.00338 0 " pathEditMode="relative" rAng="0" ptsTypes="AA">
                                      <p:cBhvr>
                                        <p:cTn id="50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6" presetClass="emph" presetSubtype="0" repeatCount="indefinite" accel="30000" decel="3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5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35" presetClass="path" presetSubtype="0" repeatCount="indefinite" accel="10000" decel="10000" autoRev="1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1.45833E-6 0 L 0.00338 0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indefinite" accel="30000" decel="3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5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35" presetClass="path" presetSubtype="0" repeatCount="indefinite" accel="10000" decel="10000" autoRev="1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8.33333E-7 4.81481E-6 L 0.00338 4.81481E-6 " pathEditMode="relative" rAng="0" ptsTypes="AA">
                                      <p:cBhvr>
                                        <p:cTn id="6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30" grpId="0" animBg="1"/>
      <p:bldP spid="30" grpId="1" animBg="1"/>
      <p:bldP spid="30" grpId="2" animBg="1"/>
      <p:bldP spid="44" grpId="0" animBg="1"/>
      <p:bldP spid="44" grpId="1" animBg="1"/>
      <p:bldP spid="44" grpId="2" animBg="1"/>
      <p:bldP spid="31" grpId="0" animBg="1"/>
      <p:bldP spid="31" grpId="1" animBg="1"/>
      <p:bldP spid="31" grpId="2" animBg="1"/>
      <p:bldP spid="32" grpId="0"/>
    </p:bldLst>
  </p:timing>
</p:sld>
</file>

<file path=ppt/theme/theme1.xml><?xml version="1.0" encoding="utf-8"?>
<a:theme xmlns:a="http://schemas.openxmlformats.org/drawingml/2006/main" name="Tema Office">
  <a:themeElements>
    <a:clrScheme name="Kustom 95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2F00FF"/>
      </a:accent1>
      <a:accent2>
        <a:srgbClr val="016AFA"/>
      </a:accent2>
      <a:accent3>
        <a:srgbClr val="03A0FF"/>
      </a:accent3>
      <a:accent4>
        <a:srgbClr val="00D2FF"/>
      </a:accent4>
      <a:accent5>
        <a:srgbClr val="00EDFF"/>
      </a:accent5>
      <a:accent6>
        <a:srgbClr val="4EA72E"/>
      </a:accent6>
      <a:hlink>
        <a:srgbClr val="467886"/>
      </a:hlink>
      <a:folHlink>
        <a:srgbClr val="96607D"/>
      </a:folHlink>
    </a:clrScheme>
    <a:fontScheme name="Kustom 295">
      <a:majorFont>
        <a:latin typeface="Plus Jakarta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988</TotalTime>
  <Words>189</Words>
  <Application>Microsoft Office PowerPoint</Application>
  <PresentationFormat>Widescreen</PresentationFormat>
  <Paragraphs>25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Aptos</vt:lpstr>
      <vt:lpstr>Arial</vt:lpstr>
      <vt:lpstr>Open Sans</vt:lpstr>
      <vt:lpstr>Outfit</vt:lpstr>
      <vt:lpstr>Tema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THINKPAD</dc:creator>
  <cp:lastModifiedBy>Lynda West</cp:lastModifiedBy>
  <cp:revision>39</cp:revision>
  <dcterms:created xsi:type="dcterms:W3CDTF">2025-09-23T04:09:38Z</dcterms:created>
  <dcterms:modified xsi:type="dcterms:W3CDTF">2025-11-03T19:21:07Z</dcterms:modified>
</cp:coreProperties>
</file>