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736" r:id="rId5"/>
    <p:sldMasterId id="2147483712" r:id="rId6"/>
    <p:sldMasterId id="2147483720" r:id="rId7"/>
    <p:sldMasterId id="2147483790" r:id="rId8"/>
  </p:sldMasterIdLst>
  <p:notesMasterIdLst>
    <p:notesMasterId r:id="rId73"/>
  </p:notesMasterIdLst>
  <p:handoutMasterIdLst>
    <p:handoutMasterId r:id="rId74"/>
  </p:handoutMasterIdLst>
  <p:sldIdLst>
    <p:sldId id="266" r:id="rId9"/>
    <p:sldId id="325" r:id="rId10"/>
    <p:sldId id="326" r:id="rId11"/>
    <p:sldId id="327" r:id="rId12"/>
    <p:sldId id="328" r:id="rId13"/>
    <p:sldId id="329" r:id="rId14"/>
    <p:sldId id="267" r:id="rId15"/>
    <p:sldId id="264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11" r:id="rId45"/>
    <p:sldId id="299" r:id="rId46"/>
    <p:sldId id="322" r:id="rId47"/>
    <p:sldId id="315" r:id="rId48"/>
    <p:sldId id="300" r:id="rId49"/>
    <p:sldId id="313" r:id="rId50"/>
    <p:sldId id="308" r:id="rId51"/>
    <p:sldId id="318" r:id="rId52"/>
    <p:sldId id="301" r:id="rId53"/>
    <p:sldId id="306" r:id="rId54"/>
    <p:sldId id="324" r:id="rId55"/>
    <p:sldId id="298" r:id="rId56"/>
    <p:sldId id="317" r:id="rId57"/>
    <p:sldId id="307" r:id="rId58"/>
    <p:sldId id="309" r:id="rId59"/>
    <p:sldId id="314" r:id="rId60"/>
    <p:sldId id="316" r:id="rId61"/>
    <p:sldId id="302" r:id="rId62"/>
    <p:sldId id="310" r:id="rId63"/>
    <p:sldId id="320" r:id="rId64"/>
    <p:sldId id="319" r:id="rId65"/>
    <p:sldId id="303" r:id="rId66"/>
    <p:sldId id="321" r:id="rId67"/>
    <p:sldId id="312" r:id="rId68"/>
    <p:sldId id="305" r:id="rId69"/>
    <p:sldId id="270" r:id="rId70"/>
    <p:sldId id="323" r:id="rId71"/>
    <p:sldId id="304" r:id="rId72"/>
  </p:sldIdLst>
  <p:sldSz cx="12192000" cy="6858000"/>
  <p:notesSz cx="6858000" cy="91440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7E2B15-568B-564E-B88D-3A310D3F062C}">
          <p14:sldIdLst/>
        </p14:section>
        <p14:section name="Week 6" id="{B50E2172-D354-434A-9AB9-C833DD0A9FFA}">
          <p14:sldIdLst/>
        </p14:section>
        <p14:section name="Title &amp; Instructions" id="{092B7777-CB53-41CB-8CF7-0BC064AE4F0A}">
          <p14:sldIdLst>
            <p14:sldId id="266"/>
            <p14:sldId id="325"/>
            <p14:sldId id="326"/>
            <p14:sldId id="327"/>
            <p14:sldId id="328"/>
            <p14:sldId id="329"/>
          </p14:sldIdLst>
        </p14:section>
        <p14:section name="Game Board" id="{3B71AFA4-04B1-411A-ABCF-2AC36D360566}">
          <p14:sldIdLst>
            <p14:sldId id="267"/>
          </p14:sldIdLst>
        </p14:section>
        <p14:section name="Question Slides" id="{D31F99AC-66A3-4E09-8C7C-D05C90A6B5B4}">
          <p14:sldIdLst>
            <p14:sldId id="264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  <p14:section name="Reward Slides" id="{7D606927-2189-425B-A17A-C525B8887236}">
          <p14:sldIdLst>
            <p14:sldId id="311"/>
            <p14:sldId id="299"/>
            <p14:sldId id="322"/>
            <p14:sldId id="315"/>
            <p14:sldId id="300"/>
            <p14:sldId id="313"/>
            <p14:sldId id="308"/>
            <p14:sldId id="318"/>
            <p14:sldId id="301"/>
            <p14:sldId id="306"/>
            <p14:sldId id="324"/>
            <p14:sldId id="298"/>
            <p14:sldId id="317"/>
            <p14:sldId id="307"/>
            <p14:sldId id="309"/>
            <p14:sldId id="314"/>
            <p14:sldId id="316"/>
            <p14:sldId id="302"/>
            <p14:sldId id="310"/>
            <p14:sldId id="320"/>
            <p14:sldId id="319"/>
            <p14:sldId id="303"/>
            <p14:sldId id="321"/>
            <p14:sldId id="312"/>
            <p14:sldId id="305"/>
            <p14:sldId id="270"/>
            <p14:sldId id="323"/>
            <p14:sldId id="304"/>
          </p14:sldIdLst>
        </p14:section>
        <p14:section name="Breaks" id="{B2D226AB-DC66-45FE-B7D8-5666C6563DF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83579F-073D-784C-0DFE-38819261DAF3}" name="THELXIOPI Proimaki" initials="TP" userId="4cd1b02ad59034db" providerId="Windows Live"/>
  <p188:author id="{AA40E0BF-BABF-34EA-4EF9-8F37C9F79C9E}" name="Lynda Ouedraogo" initials="LO" userId="S::LyndaO@mBridgeSolutions.com::405f8bad-f056-4ae0-814a-84c25d1b910d" providerId="AD"/>
  <p188:author id="{55EAB5F7-9C45-9FF0-234D-15B48CE94CA2}" name="Gonzalez, Steven" initials="GS" userId="S::steven_gonzalez@steris.com::a30b90dd-b0e1-4056-a90d-4809205076f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Wiley, LaStephen" initials="WL" lastIdx="1" clrIdx="6">
    <p:extLst>
      <p:ext uri="{19B8F6BF-5375-455C-9EA6-DF929625EA0E}">
        <p15:presenceInfo xmlns:p15="http://schemas.microsoft.com/office/powerpoint/2012/main" userId="S::lastephen_wiley@steris.com::f4ddeb6e-e3bc-47d3-a760-9562c2879272" providerId="AD"/>
      </p:ext>
    </p:extLst>
  </p:cmAuthor>
  <p:cmAuthor id="1" name="Abdalla, Houda" initials="AH" lastIdx="14" clrIdx="0">
    <p:extLst>
      <p:ext uri="{19B8F6BF-5375-455C-9EA6-DF929625EA0E}">
        <p15:presenceInfo xmlns:p15="http://schemas.microsoft.com/office/powerpoint/2012/main" userId="S::houda_abdalla@steris.com::e114a941-0eb0-49b1-be7a-c0a25a143a5a" providerId="AD"/>
      </p:ext>
    </p:extLst>
  </p:cmAuthor>
  <p:cmAuthor id="2" name="Collins, Damieon" initials="CD" lastIdx="2" clrIdx="1">
    <p:extLst>
      <p:ext uri="{19B8F6BF-5375-455C-9EA6-DF929625EA0E}">
        <p15:presenceInfo xmlns:p15="http://schemas.microsoft.com/office/powerpoint/2012/main" userId="S::damieon_collins@steris.com::d45cb1e1-de2a-4ed1-abf8-1c99c42b592d" providerId="AD"/>
      </p:ext>
    </p:extLst>
  </p:cmAuthor>
  <p:cmAuthor id="3" name="Argueta, Alba" initials="AA" lastIdx="9" clrIdx="2">
    <p:extLst>
      <p:ext uri="{19B8F6BF-5375-455C-9EA6-DF929625EA0E}">
        <p15:presenceInfo xmlns:p15="http://schemas.microsoft.com/office/powerpoint/2012/main" userId="S::alba_argueta@steris.com::743bb900-82d2-42b4-9ca7-94c62d9583da" providerId="AD"/>
      </p:ext>
    </p:extLst>
  </p:cmAuthor>
  <p:cmAuthor id="4" name="Lett, Natalie" initials="LN" lastIdx="1" clrIdx="3">
    <p:extLst>
      <p:ext uri="{19B8F6BF-5375-455C-9EA6-DF929625EA0E}">
        <p15:presenceInfo xmlns:p15="http://schemas.microsoft.com/office/powerpoint/2012/main" userId="S::natalie_lett@steris.com::fe92e31d-978e-4d85-bb0e-e73f7cf034b1" providerId="AD"/>
      </p:ext>
    </p:extLst>
  </p:cmAuthor>
  <p:cmAuthor id="5" name="Turmann, Renee" initials="TR" lastIdx="5" clrIdx="4">
    <p:extLst>
      <p:ext uri="{19B8F6BF-5375-455C-9EA6-DF929625EA0E}">
        <p15:presenceInfo xmlns:p15="http://schemas.microsoft.com/office/powerpoint/2012/main" userId="S::renee_turmann@steris.com::185124a2-d49f-4a84-bc9b-0f774abf4a0a" providerId="AD"/>
      </p:ext>
    </p:extLst>
  </p:cmAuthor>
  <p:cmAuthor id="6" name="Mclain, Malene" initials="MM" lastIdx="2" clrIdx="5">
    <p:extLst>
      <p:ext uri="{19B8F6BF-5375-455C-9EA6-DF929625EA0E}">
        <p15:presenceInfo xmlns:p15="http://schemas.microsoft.com/office/powerpoint/2012/main" userId="S::malene_mclain@steris.com::5d47f281-64c8-4b1d-9476-7908620fd8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7A6DF"/>
    <a:srgbClr val="6699CC"/>
    <a:srgbClr val="68A6DF"/>
    <a:srgbClr val="5893E3"/>
    <a:srgbClr val="000000"/>
    <a:srgbClr val="0F2F5A"/>
    <a:srgbClr val="CCFFCC"/>
    <a:srgbClr val="FF7C80"/>
    <a:srgbClr val="40404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58231" autoAdjust="0"/>
  </p:normalViewPr>
  <p:slideViewPr>
    <p:cSldViewPr snapToGrid="0">
      <p:cViewPr varScale="1">
        <p:scale>
          <a:sx n="62" d="100"/>
          <a:sy n="62" d="100"/>
        </p:scale>
        <p:origin x="2352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handoutMaster" Target="handoutMasters/handout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F5-C240-B9CB-9CFBA1E6A522}"/>
              </c:ext>
            </c:extLst>
          </c:dPt>
          <c:dPt>
            <c:idx val="1"/>
            <c:bubble3D val="0"/>
            <c:spPr>
              <a:solidFill>
                <a:srgbClr val="344D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E54-45DD-96CB-DC96EB7EA569}"/>
              </c:ext>
            </c:extLst>
          </c:dPt>
          <c:dPt>
            <c:idx val="2"/>
            <c:bubble3D val="0"/>
            <c:spPr>
              <a:solidFill>
                <a:srgbClr val="3853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54-45DD-96CB-DC96EB7EA569}"/>
              </c:ext>
            </c:extLst>
          </c:dPt>
          <c:dPt>
            <c:idx val="3"/>
            <c:bubble3D val="0"/>
            <c:spPr>
              <a:solidFill>
                <a:srgbClr val="456C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E54-45DD-96CB-DC96EB7EA569}"/>
              </c:ext>
            </c:extLst>
          </c:dPt>
          <c:dPt>
            <c:idx val="4"/>
            <c:bubble3D val="0"/>
            <c:spPr>
              <a:solidFill>
                <a:srgbClr val="54A4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54-45DD-96CB-DC96EB7EA569}"/>
              </c:ext>
            </c:extLst>
          </c:dPt>
          <c:dPt>
            <c:idx val="5"/>
            <c:bubble3D val="0"/>
            <c:spPr>
              <a:solidFill>
                <a:srgbClr val="61D5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E54-45DD-96CB-DC96EB7EA569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54-45DD-96CB-DC96EB7EA5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F5-C240-B9CB-9CFBA1E6A522}"/>
              </c:ext>
            </c:extLst>
          </c:dPt>
          <c:cat>
            <c:strRef>
              <c:f>Sheet1!$A$2:$A$9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4-45DD-96CB-DC96EB7EA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F5-C240-B9CB-9CFBA1E6A522}"/>
              </c:ext>
            </c:extLst>
          </c:dPt>
          <c:dPt>
            <c:idx val="1"/>
            <c:bubble3D val="0"/>
            <c:spPr>
              <a:solidFill>
                <a:srgbClr val="344D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E54-45DD-96CB-DC96EB7EA569}"/>
              </c:ext>
            </c:extLst>
          </c:dPt>
          <c:dPt>
            <c:idx val="2"/>
            <c:bubble3D val="0"/>
            <c:spPr>
              <a:solidFill>
                <a:srgbClr val="3853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54-45DD-96CB-DC96EB7EA569}"/>
              </c:ext>
            </c:extLst>
          </c:dPt>
          <c:dPt>
            <c:idx val="3"/>
            <c:bubble3D val="0"/>
            <c:spPr>
              <a:solidFill>
                <a:srgbClr val="456C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E54-45DD-96CB-DC96EB7EA569}"/>
              </c:ext>
            </c:extLst>
          </c:dPt>
          <c:dPt>
            <c:idx val="4"/>
            <c:bubble3D val="0"/>
            <c:spPr>
              <a:solidFill>
                <a:srgbClr val="54A4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54-45DD-96CB-DC96EB7EA569}"/>
              </c:ext>
            </c:extLst>
          </c:dPt>
          <c:dPt>
            <c:idx val="5"/>
            <c:bubble3D val="0"/>
            <c:spPr>
              <a:solidFill>
                <a:srgbClr val="61D5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E54-45DD-96CB-DC96EB7EA569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54-45DD-96CB-DC96EB7EA5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F5-C240-B9CB-9CFBA1E6A522}"/>
              </c:ext>
            </c:extLst>
          </c:dPt>
          <c:cat>
            <c:strRef>
              <c:f>Sheet1!$A$2:$A$9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4-45DD-96CB-DC96EB7EA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8A6AD-458B-4EDD-934C-F510C4F5E4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79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89F4B-A354-4280-8A41-6467D0A6A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79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107B0-06EA-491E-A7FC-02017B1CF12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D59EF-8B37-4B8A-8471-F647BE70B6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501775"/>
            <a:ext cx="2971800" cy="79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4A50B-653D-4985-8441-B23348D8F0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1501775"/>
            <a:ext cx="2971800" cy="79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C9204-6861-4F51-97E7-61AE7789F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2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74276"/>
            <a:ext cx="5343211" cy="300555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17262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DE8A9-13CA-490A-AA65-68C5E4009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2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https://www.taysteachingtoolkit.com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0" i="1" dirty="0"/>
              <a:t>-------</a:t>
            </a:r>
          </a:p>
          <a:p>
            <a:r>
              <a:rPr lang="en-US" b="0" i="1" dirty="0"/>
              <a:t>Background </a:t>
            </a:r>
            <a:r>
              <a:rPr lang="en-US" i="1" dirty="0"/>
              <a:t>by </a:t>
            </a:r>
            <a:r>
              <a:rPr lang="en-US" i="1" dirty="0" err="1"/>
              <a:t>Chaiwut</a:t>
            </a:r>
            <a:r>
              <a:rPr lang="en-US" i="1" dirty="0"/>
              <a:t> </a:t>
            </a:r>
            <a:r>
              <a:rPr lang="en-US" i="1" dirty="0" err="1"/>
              <a:t>Sridara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54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8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96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84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70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001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67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93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96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99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4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6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0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283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82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87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67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83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480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159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8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7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1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28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11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95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364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42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178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7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10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02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68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323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07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39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029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158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796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157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87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3494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96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00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265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615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972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9818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188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503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906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888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5620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130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66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03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401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773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4801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9549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 red</a:t>
            </a:r>
            <a:r>
              <a:rPr lang="en-US" b="1" baseline="0" dirty="0"/>
              <a:t> button to go to the game board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371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a blue tile to fire a missile.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question</a:t>
            </a:r>
            <a:r>
              <a:rPr lang="en-US" baseline="0" dirty="0"/>
              <a:t> mark button in the middle to go to the question-choosing slide once all missiles have been fired.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To change the position of the battleships, just swap the positions of the tiles as needed. </a:t>
            </a:r>
            <a:r>
              <a:rPr lang="en-US" b="0" u="sng" baseline="0" dirty="0"/>
              <a:t>However</a:t>
            </a:r>
            <a:r>
              <a:rPr lang="en-US" u="sng" baseline="0" dirty="0"/>
              <a:t>, you must move the “hit icon” and the blue tile it’s on together</a:t>
            </a:r>
            <a:r>
              <a:rPr lang="en-US" baseline="0" dirty="0"/>
              <a:t>. Don’t just move the hit icon onto a new tile. The box it’s currently on triggers its animation and sound effects. Reference the diagram on the right of the slide for clarification.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IMPORTANT: </a:t>
            </a:r>
            <a:r>
              <a:rPr lang="en-US" b="0" i="1" baseline="0" dirty="0"/>
              <a:t>Don’t press the spacebar or an arrow key to go to the next slide, the tiles and questions </a:t>
            </a:r>
            <a:r>
              <a:rPr lang="en-US" b="0" i="1" u="sng" baseline="0" dirty="0"/>
              <a:t>may reset</a:t>
            </a:r>
            <a:r>
              <a:rPr lang="en-US" b="0" i="1" baseline="0" dirty="0"/>
              <a:t> if you do. Also, i</a:t>
            </a:r>
            <a:r>
              <a:rPr lang="en-US" i="1" baseline="0" dirty="0"/>
              <a:t>f the sound effects don’t play when you click on a box, </a:t>
            </a:r>
            <a:r>
              <a:rPr lang="en-US" i="1" u="sng" baseline="0" dirty="0"/>
              <a:t>relink the audio files</a:t>
            </a:r>
            <a:r>
              <a:rPr lang="en-US" i="1" baseline="0" dirty="0"/>
              <a:t> from the original downloaded file https://www.taysteachingtoolkit.com/games/battleship  </a:t>
            </a:r>
          </a:p>
          <a:p>
            <a:endParaRPr lang="en-US" b="0" i="1" dirty="0"/>
          </a:p>
          <a:p>
            <a:r>
              <a:rPr lang="en-US" b="0" i="1" dirty="0"/>
              <a:t>-------</a:t>
            </a:r>
          </a:p>
          <a:p>
            <a:r>
              <a:rPr lang="en-US" b="0" i="1" dirty="0"/>
              <a:t>Background water texture by</a:t>
            </a:r>
            <a:r>
              <a:rPr lang="en-US" b="0" i="1" baseline="0" dirty="0"/>
              <a:t> </a:t>
            </a:r>
            <a:r>
              <a:rPr lang="en-US" b="0" i="1" dirty="0" err="1"/>
              <a:t>Vecteezy</a:t>
            </a:r>
            <a:r>
              <a:rPr lang="en-US" b="0" i="1" dirty="0"/>
              <a:t> </a:t>
            </a:r>
            <a:r>
              <a:rPr lang="en-US" i="1" dirty="0"/>
              <a:t>https://www.vecteezy.com/free-vector/nature </a:t>
            </a:r>
            <a:endParaRPr lang="en-US" i="1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82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student/team chooses</a:t>
            </a:r>
            <a:r>
              <a:rPr lang="en-US" baseline="0" dirty="0"/>
              <a:t> a letter.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letter they choose to go to the corresponding question slide.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1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74625"/>
            <a:ext cx="5343525" cy="30051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“O”</a:t>
            </a:r>
            <a:r>
              <a:rPr lang="en-US" baseline="0" dirty="0"/>
              <a:t> button on the right </a:t>
            </a:r>
            <a:r>
              <a:rPr lang="en-US" dirty="0"/>
              <a:t>to go to the reward slide.</a:t>
            </a:r>
          </a:p>
          <a:p>
            <a:r>
              <a:rPr lang="en-US" dirty="0"/>
              <a:t>Click the “X” button</a:t>
            </a:r>
            <a:r>
              <a:rPr lang="en-US" baseline="0" dirty="0"/>
              <a:t> on the left</a:t>
            </a:r>
            <a:r>
              <a:rPr lang="en-US" dirty="0"/>
              <a:t>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3CA9-B02D-42EF-9CE9-B11F5D547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2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7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E0F70B-3C6C-482D-8B70-D290AEB2BA03}"/>
              </a:ext>
            </a:extLst>
          </p:cNvPr>
          <p:cNvSpPr/>
          <p:nvPr userDrawn="1"/>
        </p:nvSpPr>
        <p:spPr bwMode="auto">
          <a:xfrm>
            <a:off x="0" y="2302843"/>
            <a:ext cx="12192000" cy="3092117"/>
          </a:xfrm>
          <a:prstGeom prst="rect">
            <a:avLst/>
          </a:prstGeom>
          <a:solidFill>
            <a:srgbClr val="68A6D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6A1B49-76C4-4659-A44C-DA97DCEF72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895" y="2660247"/>
            <a:ext cx="11147367" cy="748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TITLE ALL CAPS ARIAL 36 CENTERED BLACK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C1F610-FDB1-40E6-A38C-CB81DBD461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7540" y="3591098"/>
            <a:ext cx="8956921" cy="657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SUB-TITLE ALL CAPS ARIAL 28 CENTERED WHITE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E9C733-DEB8-46C1-8A80-71E5778F2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3308" y="6084053"/>
            <a:ext cx="1912054" cy="546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70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262DB4-F328-47C4-9C79-6B939BA979DA}"/>
              </a:ext>
            </a:extLst>
          </p:cNvPr>
          <p:cNvSpPr/>
          <p:nvPr userDrawn="1"/>
        </p:nvSpPr>
        <p:spPr bwMode="auto">
          <a:xfrm>
            <a:off x="228600" y="1733843"/>
            <a:ext cx="5867400" cy="2622948"/>
          </a:xfrm>
          <a:prstGeom prst="rect">
            <a:avLst/>
          </a:prstGeom>
          <a:solidFill>
            <a:srgbClr val="68A6D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0EB3D-FB00-47D0-A019-D100925F3B21}"/>
              </a:ext>
            </a:extLst>
          </p:cNvPr>
          <p:cNvSpPr/>
          <p:nvPr userDrawn="1"/>
        </p:nvSpPr>
        <p:spPr bwMode="auto">
          <a:xfrm>
            <a:off x="6227237" y="1753213"/>
            <a:ext cx="5867400" cy="2622947"/>
          </a:xfrm>
          <a:prstGeom prst="rect">
            <a:avLst/>
          </a:prstGeom>
          <a:solidFill>
            <a:srgbClr val="68A6D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4D64C0D-398F-4FBE-8ABD-DD90AFF60D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772582"/>
            <a:ext cx="5867400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AEEFE6-C6AB-4E97-89B8-52A45AD5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5617" y="4469984"/>
            <a:ext cx="409892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 Arial Bold 16 Centered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2418C8AD-FFC0-4D41-89EA-9C20D73FEE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0989" y="4469983"/>
            <a:ext cx="409892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 Arial Bold 16 Centered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F34B517-E7B1-4361-9E7F-3AEFC375E9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7237" y="1733843"/>
            <a:ext cx="5867400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16.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F566-5712-4036-9531-E7D17E31DC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828" y="92075"/>
            <a:ext cx="11662872" cy="113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LEFT JUSTIFIED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37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C767DB-3868-4EFD-9D14-E517A9EF2B71}"/>
              </a:ext>
            </a:extLst>
          </p:cNvPr>
          <p:cNvSpPr/>
          <p:nvPr userDrawn="1"/>
        </p:nvSpPr>
        <p:spPr bwMode="auto">
          <a:xfrm>
            <a:off x="0" y="1546860"/>
            <a:ext cx="12191999" cy="4492640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A8CAC-EF67-4629-BA66-B73891BCE557}"/>
              </a:ext>
            </a:extLst>
          </p:cNvPr>
          <p:cNvSpPr/>
          <p:nvPr userDrawn="1"/>
        </p:nvSpPr>
        <p:spPr bwMode="auto">
          <a:xfrm>
            <a:off x="0" y="5168605"/>
            <a:ext cx="12191999" cy="771491"/>
          </a:xfrm>
          <a:prstGeom prst="rect">
            <a:avLst/>
          </a:prstGeom>
          <a:solidFill>
            <a:srgbClr val="68A6DF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7180E4-7000-413D-98CF-5C7ECE05B8C6}"/>
              </a:ext>
            </a:extLst>
          </p:cNvPr>
          <p:cNvGrpSpPr/>
          <p:nvPr userDrawn="1"/>
        </p:nvGrpSpPr>
        <p:grpSpPr>
          <a:xfrm>
            <a:off x="3640100" y="5011451"/>
            <a:ext cx="1111616" cy="1111616"/>
            <a:chOff x="5543583" y="2650341"/>
            <a:chExt cx="1111616" cy="11116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0694A06-C06C-491F-B7D9-2077E0718AEB}"/>
                </a:ext>
              </a:extLst>
            </p:cNvPr>
            <p:cNvSpPr/>
            <p:nvPr/>
          </p:nvSpPr>
          <p:spPr bwMode="auto">
            <a:xfrm>
              <a:off x="5543583" y="2650341"/>
              <a:ext cx="1111616" cy="11116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544379-B760-4F32-8015-14DFA2A33F39}"/>
                </a:ext>
              </a:extLst>
            </p:cNvPr>
            <p:cNvSpPr/>
            <p:nvPr/>
          </p:nvSpPr>
          <p:spPr>
            <a:xfrm>
              <a:off x="5761988" y="2833312"/>
              <a:ext cx="752410" cy="745674"/>
            </a:xfrm>
            <a:custGeom>
              <a:avLst>
                <a:gd name="f0" fmla="val 9142"/>
                <a:gd name="f1" fmla="val 7331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 w="25402" cap="flat">
              <a:noFill/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13D0BA-E2C4-4006-9683-4C47B409F34A}"/>
              </a:ext>
            </a:extLst>
          </p:cNvPr>
          <p:cNvGrpSpPr/>
          <p:nvPr userDrawn="1"/>
        </p:nvGrpSpPr>
        <p:grpSpPr>
          <a:xfrm>
            <a:off x="7447193" y="5011451"/>
            <a:ext cx="1111616" cy="1111616"/>
            <a:chOff x="5543583" y="2650341"/>
            <a:chExt cx="1111616" cy="11116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3AC007-9CE0-4503-B3A9-16ADBAF56C27}"/>
                </a:ext>
              </a:extLst>
            </p:cNvPr>
            <p:cNvSpPr/>
            <p:nvPr/>
          </p:nvSpPr>
          <p:spPr bwMode="auto">
            <a:xfrm>
              <a:off x="5543583" y="2650341"/>
              <a:ext cx="1111616" cy="11116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B19AE8-3B6D-4B1A-8125-DC1B33A7D3F8}"/>
                </a:ext>
              </a:extLst>
            </p:cNvPr>
            <p:cNvSpPr/>
            <p:nvPr/>
          </p:nvSpPr>
          <p:spPr>
            <a:xfrm>
              <a:off x="5761988" y="2833312"/>
              <a:ext cx="752410" cy="745674"/>
            </a:xfrm>
            <a:custGeom>
              <a:avLst>
                <a:gd name="f0" fmla="val 9142"/>
                <a:gd name="f1" fmla="val 7331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 w="25402" cap="flat">
              <a:noFill/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49FEA77E-D403-40FA-89D8-0BF92A34F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114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LEFT JUSTIFIED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AC292AB-6F09-4880-A3AB-D52132E614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719" y="1634091"/>
            <a:ext cx="11583728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22FB4B0-EE8F-4739-ABA7-7474FA771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785" y="5415918"/>
            <a:ext cx="409892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 Arial Bold 16 Centered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144D282-FDF1-4D4B-A9AE-76063E8C9E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7017" y="5377025"/>
            <a:ext cx="409892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 Arial Bold 16 Centered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5CB3C4A-6D7E-471A-B2FD-F3DC5AC2EA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001" y="5363056"/>
            <a:ext cx="409892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 Arial Bold 16 Centered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2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126F12-2C7D-4E4C-A60D-ABA55E3D4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7274"/>
          <a:stretch/>
        </p:blipFill>
        <p:spPr>
          <a:xfrm>
            <a:off x="-8021" y="0"/>
            <a:ext cx="12200021" cy="59150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2954AD-2920-45ED-986D-45B4BBE6D8EA}"/>
              </a:ext>
            </a:extLst>
          </p:cNvPr>
          <p:cNvSpPr/>
          <p:nvPr userDrawn="1"/>
        </p:nvSpPr>
        <p:spPr bwMode="auto">
          <a:xfrm>
            <a:off x="104467" y="479065"/>
            <a:ext cx="11975043" cy="665609"/>
          </a:xfrm>
          <a:prstGeom prst="rect">
            <a:avLst/>
          </a:prstGeom>
          <a:solidFill>
            <a:srgbClr val="68A6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FA9FA-A90F-49F9-9697-05EF626D73B9}"/>
              </a:ext>
            </a:extLst>
          </p:cNvPr>
          <p:cNvSpPr/>
          <p:nvPr userDrawn="1"/>
        </p:nvSpPr>
        <p:spPr bwMode="auto">
          <a:xfrm>
            <a:off x="180381" y="1185543"/>
            <a:ext cx="7438486" cy="4770351"/>
          </a:xfrm>
          <a:prstGeom prst="rect">
            <a:avLst/>
          </a:prstGeom>
          <a:solidFill>
            <a:schemeClr val="bg1">
              <a:alpha val="8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6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BDB479C-9543-44EE-AF48-66916EF4F1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719" y="1343146"/>
            <a:ext cx="7415148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A516D5F-0565-4538-9BFB-82D0EB934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467" y="573967"/>
            <a:ext cx="11658042" cy="570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LEFT JUSTIFIED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47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5BD3CF-E9FC-4E53-92A9-A2ED96E35AAF}"/>
              </a:ext>
            </a:extLst>
          </p:cNvPr>
          <p:cNvSpPr/>
          <p:nvPr userDrawn="1"/>
        </p:nvSpPr>
        <p:spPr bwMode="auto">
          <a:xfrm>
            <a:off x="3505200" y="1133855"/>
            <a:ext cx="5181600" cy="5724145"/>
          </a:xfrm>
          <a:prstGeom prst="rect">
            <a:avLst/>
          </a:prstGeom>
          <a:solidFill>
            <a:srgbClr val="68A6D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46CFAD7-6E47-4BD3-B1A1-79333F83CF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76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LEFT JUSTIFIED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EF573D-A053-4575-8CD1-32A44E59A4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0373" y="1218454"/>
            <a:ext cx="5023294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0005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752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49DD92-6D22-4AF4-B699-1A5028A4E543}"/>
              </a:ext>
            </a:extLst>
          </p:cNvPr>
          <p:cNvSpPr/>
          <p:nvPr userDrawn="1"/>
        </p:nvSpPr>
        <p:spPr bwMode="auto">
          <a:xfrm>
            <a:off x="50042" y="1182680"/>
            <a:ext cx="12191999" cy="4492640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kern="0">
              <a:solidFill>
                <a:schemeClr val="bg1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4608E2CC-A126-4339-B2E3-CBF7636E2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592" y="1216138"/>
            <a:ext cx="11583728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2577379-7D22-46DF-942A-7E54E0682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76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LEFT JUSTIFIED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989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D0C943-439B-401C-9D9A-C467983F2E19}"/>
              </a:ext>
            </a:extLst>
          </p:cNvPr>
          <p:cNvSpPr/>
          <p:nvPr userDrawn="1"/>
        </p:nvSpPr>
        <p:spPr bwMode="auto">
          <a:xfrm>
            <a:off x="1" y="1182680"/>
            <a:ext cx="12191999" cy="4492640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FB2309D-8AE9-4182-86AF-A9F885414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053" y="62992"/>
            <a:ext cx="990678" cy="9876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E08F8AB-3E77-4E35-820B-916171005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592" y="1216138"/>
            <a:ext cx="11583728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5B2868D-65EF-43F4-ADA0-15163C79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76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D5553-B12A-4445-86E6-E204B0BFE6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35732" y="347663"/>
            <a:ext cx="1481644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14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Debrief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13F548-EDDF-46C4-A032-8F13037C219E}"/>
              </a:ext>
            </a:extLst>
          </p:cNvPr>
          <p:cNvSpPr/>
          <p:nvPr userDrawn="1"/>
        </p:nvSpPr>
        <p:spPr bwMode="auto">
          <a:xfrm>
            <a:off x="0" y="1181100"/>
            <a:ext cx="12191999" cy="4492640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871B408-9231-4C66-8057-BAD0B015BEE3}"/>
              </a:ext>
            </a:extLst>
          </p:cNvPr>
          <p:cNvSpPr/>
          <p:nvPr userDrawn="1"/>
        </p:nvSpPr>
        <p:spPr>
          <a:xfrm>
            <a:off x="8370990" y="2290592"/>
            <a:ext cx="3821010" cy="728014"/>
          </a:xfrm>
          <a:custGeom>
            <a:avLst/>
            <a:gdLst/>
            <a:ahLst/>
            <a:cxnLst/>
            <a:rect l="l" t="t" r="r" b="b"/>
            <a:pathLst>
              <a:path w="5818520" h="1108598">
                <a:moveTo>
                  <a:pt x="554298" y="0"/>
                </a:moveTo>
                <a:lnTo>
                  <a:pt x="554299" y="0"/>
                </a:lnTo>
                <a:lnTo>
                  <a:pt x="5818520" y="0"/>
                </a:lnTo>
                <a:lnTo>
                  <a:pt x="5818520" y="1108597"/>
                </a:lnTo>
                <a:lnTo>
                  <a:pt x="554309" y="1108597"/>
                </a:lnTo>
                <a:cubicBezTo>
                  <a:pt x="554305" y="1108598"/>
                  <a:pt x="554302" y="1108598"/>
                  <a:pt x="554299" y="1108598"/>
                </a:cubicBezTo>
                <a:cubicBezTo>
                  <a:pt x="248168" y="1108598"/>
                  <a:pt x="0" y="860430"/>
                  <a:pt x="0" y="554299"/>
                </a:cubicBezTo>
                <a:cubicBezTo>
                  <a:pt x="0" y="248168"/>
                  <a:pt x="248167" y="1"/>
                  <a:pt x="554298" y="0"/>
                </a:cubicBezTo>
                <a:close/>
              </a:path>
            </a:pathLst>
          </a:custGeom>
          <a:solidFill>
            <a:srgbClr val="000000">
              <a:alpha val="8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Arial 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B68C9E-93FD-40BD-AB3D-4B78492E32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74" y="2315011"/>
            <a:ext cx="688006" cy="688006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1AB43BE6-41BA-4C87-9960-E4FAD03F2D06}"/>
              </a:ext>
            </a:extLst>
          </p:cNvPr>
          <p:cNvSpPr/>
          <p:nvPr userDrawn="1"/>
        </p:nvSpPr>
        <p:spPr>
          <a:xfrm>
            <a:off x="8370989" y="3464159"/>
            <a:ext cx="3821010" cy="728014"/>
          </a:xfrm>
          <a:custGeom>
            <a:avLst/>
            <a:gdLst/>
            <a:ahLst/>
            <a:cxnLst/>
            <a:rect l="l" t="t" r="r" b="b"/>
            <a:pathLst>
              <a:path w="5818520" h="1108598">
                <a:moveTo>
                  <a:pt x="554298" y="0"/>
                </a:moveTo>
                <a:lnTo>
                  <a:pt x="554299" y="0"/>
                </a:lnTo>
                <a:lnTo>
                  <a:pt x="5818520" y="0"/>
                </a:lnTo>
                <a:lnTo>
                  <a:pt x="5818520" y="1108597"/>
                </a:lnTo>
                <a:lnTo>
                  <a:pt x="554309" y="1108597"/>
                </a:lnTo>
                <a:cubicBezTo>
                  <a:pt x="554305" y="1108598"/>
                  <a:pt x="554302" y="1108598"/>
                  <a:pt x="554299" y="1108598"/>
                </a:cubicBezTo>
                <a:cubicBezTo>
                  <a:pt x="248168" y="1108598"/>
                  <a:pt x="0" y="860430"/>
                  <a:pt x="0" y="554299"/>
                </a:cubicBezTo>
                <a:cubicBezTo>
                  <a:pt x="0" y="248168"/>
                  <a:pt x="248167" y="1"/>
                  <a:pt x="554298" y="0"/>
                </a:cubicBezTo>
                <a:close/>
              </a:path>
            </a:pathLst>
          </a:custGeom>
          <a:solidFill>
            <a:srgbClr val="000000">
              <a:alpha val="8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370793-8AC4-41D4-892F-56D1FCDB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73" y="3488578"/>
            <a:ext cx="688006" cy="688006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E403AA97-2AB7-4707-B225-ABCEC960A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592" y="1216138"/>
            <a:ext cx="7948587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404AC48-859D-4576-B02A-34E50B1F3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76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ACTIVITY DEBRIEF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93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253861-6CFE-463F-B178-FA0108B6EB38}"/>
              </a:ext>
            </a:extLst>
          </p:cNvPr>
          <p:cNvSpPr/>
          <p:nvPr userDrawn="1"/>
        </p:nvSpPr>
        <p:spPr bwMode="auto">
          <a:xfrm>
            <a:off x="0" y="1181100"/>
            <a:ext cx="12191999" cy="4492640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0390BB26-B9B6-4010-83AC-F13B6B673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1250" y="2145887250"/>
            <a:ext cx="2190750" cy="2085975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FD16747-780D-46C1-A416-95091C50D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592" y="1216138"/>
            <a:ext cx="11583728" cy="2584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sentence case, Arial 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/>
              <a:t>Bullet level one</a:t>
            </a:r>
          </a:p>
          <a:p>
            <a:pPr lvl="1"/>
            <a:r>
              <a:rPr lang="en-US"/>
              <a:t>Bullet level two.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45E371D-0CE4-4109-BEA3-31601FA38F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76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409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E97A977-6F56-406B-B29A-985C69311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76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21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B65F88-68E0-5A49-81CA-78E6D4D1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-4664603" y="-1048905"/>
            <a:ext cx="12192000" cy="12620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2F1B0C-B375-28E7-F4BE-A3DCA7D78077}"/>
              </a:ext>
            </a:extLst>
          </p:cNvPr>
          <p:cNvSpPr/>
          <p:nvPr userDrawn="1"/>
        </p:nvSpPr>
        <p:spPr>
          <a:xfrm rot="2700000">
            <a:off x="5774371" y="-1436053"/>
            <a:ext cx="8085749" cy="13699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3A33B-4B26-8A39-8CC8-3655972BC47F}"/>
              </a:ext>
            </a:extLst>
          </p:cNvPr>
          <p:cNvSpPr/>
          <p:nvPr userDrawn="1"/>
        </p:nvSpPr>
        <p:spPr>
          <a:xfrm rot="18900000">
            <a:off x="5774373" y="-5402957"/>
            <a:ext cx="8085749" cy="13699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C4F17F-6193-BE32-41CA-7B749AFB0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2945380"/>
            <a:ext cx="5777407" cy="984885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 rtl="0">
              <a:lnSpc>
                <a:spcPct val="100000"/>
              </a:lnSpc>
              <a:defRPr sz="2800"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190C63-8259-2068-D45A-A925C888A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-4909709" y="6908226"/>
            <a:ext cx="12192000" cy="1262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31D404-7CC6-F5C5-0394-A869E68F8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4505857" y="-2847746"/>
            <a:ext cx="12192000" cy="1262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0E850D-9C51-FD2B-DB4F-89636A73BA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4000677" y="7995481"/>
            <a:ext cx="12192000" cy="1262063"/>
          </a:xfrm>
          <a:prstGeom prst="rect">
            <a:avLst/>
          </a:prstGeom>
        </p:spPr>
      </p:pic>
      <p:pic>
        <p:nvPicPr>
          <p:cNvPr id="30" name="Graphic 11">
            <a:extLst>
              <a:ext uri="{FF2B5EF4-FFF2-40B4-BE49-F238E27FC236}">
                <a16:creationId xmlns:a16="http://schemas.microsoft.com/office/drawing/2014/main" id="{4CBF6DEF-0886-838F-575F-EECB559A5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1599"/>
            <a:ext cx="2734343" cy="1114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98E23C-8286-CB21-4043-655AB3F277B1}"/>
              </a:ext>
            </a:extLst>
          </p:cNvPr>
          <p:cNvSpPr/>
          <p:nvPr userDrawn="1"/>
        </p:nvSpPr>
        <p:spPr>
          <a:xfrm>
            <a:off x="-547603" y="2826963"/>
            <a:ext cx="274320" cy="2533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78034 -1.38727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3" y="-693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66667E-6 -1.85185E-6 L 0.78034 -1.38727 " pathEditMode="relative" rAng="0" ptsTypes="AA">
                                      <p:cBhvr>
                                        <p:cTn id="17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-693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3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21AEC3-80A4-6948-93DF-99975EFD5221}"/>
              </a:ext>
            </a:extLst>
          </p:cNvPr>
          <p:cNvSpPr/>
          <p:nvPr userDrawn="1"/>
        </p:nvSpPr>
        <p:spPr bwMode="auto">
          <a:xfrm>
            <a:off x="0" y="4401518"/>
            <a:ext cx="12204490" cy="1425843"/>
          </a:xfrm>
          <a:prstGeom prst="rect">
            <a:avLst/>
          </a:prstGeom>
          <a:solidFill>
            <a:srgbClr val="68A6DF">
              <a:alpha val="90000"/>
            </a:srgbClr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E73583-2D89-444D-B763-67ADAF7C5568}"/>
              </a:ext>
            </a:extLst>
          </p:cNvPr>
          <p:cNvSpPr/>
          <p:nvPr userDrawn="1"/>
        </p:nvSpPr>
        <p:spPr>
          <a:xfrm>
            <a:off x="5852893" y="3429000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92E4EA6-E6B5-44D8-8AA8-C25C33487C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8174" y="4865337"/>
            <a:ext cx="10388141" cy="641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ALL CAPS ARIAL 36 LEFT JUSTIFIED WHITE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42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A9029-1727-2529-43AB-B4A5BFEFC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/>
          <a:stretch/>
        </p:blipFill>
        <p:spPr>
          <a:xfrm>
            <a:off x="-47791" y="-202272"/>
            <a:ext cx="15218707" cy="7245626"/>
          </a:xfrm>
          <a:prstGeom prst="rect">
            <a:avLst/>
          </a:prstGeom>
        </p:spPr>
      </p:pic>
      <p:sp>
        <p:nvSpPr>
          <p:cNvPr id="4" name="Diamond 3">
            <a:extLst>
              <a:ext uri="{FF2B5EF4-FFF2-40B4-BE49-F238E27FC236}">
                <a16:creationId xmlns:a16="http://schemas.microsoft.com/office/drawing/2014/main" id="{9FE8A713-24B4-7FFF-3394-6011D9E84BE0}"/>
              </a:ext>
            </a:extLst>
          </p:cNvPr>
          <p:cNvSpPr/>
          <p:nvPr userDrawn="1"/>
        </p:nvSpPr>
        <p:spPr>
          <a:xfrm>
            <a:off x="-4014294" y="-1847850"/>
            <a:ext cx="10553700" cy="105537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A3AE8-0DDD-CC66-AACB-C257D8F26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70711"/>
            <a:ext cx="5588000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5AA84F90-9508-FB9C-FE43-498D398A6A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1599"/>
            <a:ext cx="2734343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07367-4642-EF7C-FFA8-6BC5BC24E4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4455057" y="-2479446"/>
            <a:ext cx="12192000" cy="126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CC8D7-5006-CF1A-FFC0-65860EBFCD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4667829" y="8310487"/>
            <a:ext cx="12192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5B377-45CA-D66A-FCA9-92C6A6EA16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9270" y="-19877"/>
            <a:ext cx="13084034" cy="6877877"/>
          </a:xfrm>
          <a:prstGeom prst="rect">
            <a:avLst/>
          </a:prstGeom>
        </p:spPr>
      </p:pic>
      <p:sp>
        <p:nvSpPr>
          <p:cNvPr id="4" name="Diamond 3">
            <a:extLst>
              <a:ext uri="{FF2B5EF4-FFF2-40B4-BE49-F238E27FC236}">
                <a16:creationId xmlns:a16="http://schemas.microsoft.com/office/drawing/2014/main" id="{9FE8A713-24B4-7FFF-3394-6011D9E84BE0}"/>
              </a:ext>
            </a:extLst>
          </p:cNvPr>
          <p:cNvSpPr/>
          <p:nvPr userDrawn="1"/>
        </p:nvSpPr>
        <p:spPr>
          <a:xfrm>
            <a:off x="-4014294" y="-1847850"/>
            <a:ext cx="10553700" cy="105537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A3AE8-0DDD-CC66-AACB-C257D8F26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70711"/>
            <a:ext cx="5588000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I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5AA84F90-9508-FB9C-FE43-498D398A6A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1599"/>
            <a:ext cx="2734343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07367-4642-EF7C-FFA8-6BC5BC24E4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4455057" y="-2479446"/>
            <a:ext cx="12192000" cy="126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CC8D7-5006-CF1A-FFC0-65860EBFCD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4667829" y="8310487"/>
            <a:ext cx="12192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wearing medical gear">
            <a:extLst>
              <a:ext uri="{FF2B5EF4-FFF2-40B4-BE49-F238E27FC236}">
                <a16:creationId xmlns:a16="http://schemas.microsoft.com/office/drawing/2014/main" id="{DBB7EB31-A7BC-33CD-C85C-4794B416AA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8760"/>
          <a:stretch/>
        </p:blipFill>
        <p:spPr>
          <a:xfrm>
            <a:off x="-1025536" y="-1"/>
            <a:ext cx="13621426" cy="6858001"/>
          </a:xfrm>
          <a:prstGeom prst="rect">
            <a:avLst/>
          </a:prstGeom>
        </p:spPr>
      </p:pic>
      <p:sp>
        <p:nvSpPr>
          <p:cNvPr id="4" name="Diamond 3">
            <a:extLst>
              <a:ext uri="{FF2B5EF4-FFF2-40B4-BE49-F238E27FC236}">
                <a16:creationId xmlns:a16="http://schemas.microsoft.com/office/drawing/2014/main" id="{9FE8A713-24B4-7FFF-3394-6011D9E84BE0}"/>
              </a:ext>
            </a:extLst>
          </p:cNvPr>
          <p:cNvSpPr/>
          <p:nvPr userDrawn="1"/>
        </p:nvSpPr>
        <p:spPr>
          <a:xfrm>
            <a:off x="-4014294" y="-1847850"/>
            <a:ext cx="10553700" cy="105537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A3AE8-0DDD-CC66-AACB-C257D8F26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70711"/>
            <a:ext cx="5588000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 baseline="0"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Personal Protective Equipment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5AA84F90-9508-FB9C-FE43-498D398A6A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1599"/>
            <a:ext cx="2734343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07367-4642-EF7C-FFA8-6BC5BC24E4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4455057" y="-2479446"/>
            <a:ext cx="12192000" cy="126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CC8D7-5006-CF1A-FFC0-65860EBFCD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4667829" y="8310487"/>
            <a:ext cx="12192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mond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2F1B0C-B375-28E7-F4BE-A3DCA7D78077}"/>
              </a:ext>
            </a:extLst>
          </p:cNvPr>
          <p:cNvSpPr/>
          <p:nvPr userDrawn="1"/>
        </p:nvSpPr>
        <p:spPr>
          <a:xfrm rot="18900000" flipH="1">
            <a:off x="341223" y="-1174043"/>
            <a:ext cx="8826826" cy="13699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3A33B-4B26-8A39-8CC8-3655972BC47F}"/>
              </a:ext>
            </a:extLst>
          </p:cNvPr>
          <p:cNvSpPr/>
          <p:nvPr userDrawn="1"/>
        </p:nvSpPr>
        <p:spPr>
          <a:xfrm rot="2700000" flipH="1">
            <a:off x="-9043" y="-5810052"/>
            <a:ext cx="8936662" cy="14425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190C63-8259-2068-D45A-A925C888A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2629358" y="-1104600"/>
            <a:ext cx="12192000" cy="1262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D31270-EE84-819F-AF37-42DD0F5BA0D6}"/>
              </a:ext>
            </a:extLst>
          </p:cNvPr>
          <p:cNvSpPr/>
          <p:nvPr userDrawn="1"/>
        </p:nvSpPr>
        <p:spPr>
          <a:xfrm rot="18900000">
            <a:off x="6323067" y="2582474"/>
            <a:ext cx="1695450" cy="1695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66C53-CDD2-0171-7672-7D255F043B40}"/>
              </a:ext>
            </a:extLst>
          </p:cNvPr>
          <p:cNvSpPr/>
          <p:nvPr userDrawn="1"/>
        </p:nvSpPr>
        <p:spPr>
          <a:xfrm rot="18900000">
            <a:off x="7716316" y="3975724"/>
            <a:ext cx="1695450" cy="16954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14425-C9F3-B46E-33B5-3CA7480BC74C}"/>
              </a:ext>
            </a:extLst>
          </p:cNvPr>
          <p:cNvSpPr/>
          <p:nvPr userDrawn="1"/>
        </p:nvSpPr>
        <p:spPr>
          <a:xfrm rot="18900000">
            <a:off x="7716312" y="1189229"/>
            <a:ext cx="1695450" cy="1695450"/>
          </a:xfrm>
          <a:prstGeom prst="rect">
            <a:avLst/>
          </a:prstGeom>
          <a:solidFill>
            <a:srgbClr val="2E4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B65F88-68E0-5A49-81CA-78E6D4D1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3857096" y="7942262"/>
            <a:ext cx="12192000" cy="1262063"/>
          </a:xfrm>
          <a:prstGeom prst="rect">
            <a:avLst/>
          </a:prstGeom>
        </p:spPr>
      </p:pic>
      <p:pic>
        <p:nvPicPr>
          <p:cNvPr id="11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574" y="2483023"/>
            <a:ext cx="2734343" cy="1110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F2F4E-5EC7-2393-AAD4-B6C65B4E63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45" y="1856646"/>
            <a:ext cx="3059826" cy="2926706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36EF96-3657-73C6-B939-80E96AE69E4F}"/>
              </a:ext>
            </a:extLst>
          </p:cNvPr>
          <p:cNvSpPr txBox="1"/>
          <p:nvPr userDrawn="1"/>
        </p:nvSpPr>
        <p:spPr>
          <a:xfrm>
            <a:off x="4105473" y="2812871"/>
            <a:ext cx="1419321" cy="10772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0000"/>
                </a:solidFill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Franklin Gothic Heavy" panose="020B0603020102020204" pitchFamily="34" charset="0"/>
                <a:cs typeface="Arial" panose="020B0604020202020204" pitchFamily="34" charset="0"/>
              </a:rPr>
              <a:t>ZERO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AEC7D0-C267-EEE3-FAC3-4B960B18DA7A}"/>
              </a:ext>
            </a:extLst>
          </p:cNvPr>
          <p:cNvSpPr/>
          <p:nvPr userDrawn="1"/>
        </p:nvSpPr>
        <p:spPr>
          <a:xfrm>
            <a:off x="7472300" y="1531311"/>
            <a:ext cx="2134115" cy="92333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  <p:txBody>
          <a:bodyPr wrap="square" anchor="ctr">
            <a:spAutoFit/>
          </a:bodyPr>
          <a:lstStyle/>
          <a:p>
            <a:pPr algn="ctr"/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  <a:p>
            <a:pPr algn="ctr"/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DEFECTS</a:t>
            </a:r>
          </a:p>
          <a:p>
            <a:pPr algn="ctr"/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68ADDE-0CD9-6691-DE85-871BF20CF5EC}"/>
              </a:ext>
            </a:extLst>
          </p:cNvPr>
          <p:cNvSpPr txBox="1"/>
          <p:nvPr userDrawn="1"/>
        </p:nvSpPr>
        <p:spPr>
          <a:xfrm>
            <a:off x="5266376" y="2956987"/>
            <a:ext cx="3793387" cy="92333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68A6DF"/>
                </a:solidFill>
              </a:defRPr>
            </a:lvl1pPr>
          </a:lstStyle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  <a:p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DIRTIES</a:t>
            </a:r>
          </a:p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2BE2C6-276C-E191-4D30-B8B1E5E71DCD}"/>
              </a:ext>
            </a:extLst>
          </p:cNvPr>
          <p:cNvSpPr txBox="1"/>
          <p:nvPr userDrawn="1"/>
        </p:nvSpPr>
        <p:spPr>
          <a:xfrm>
            <a:off x="7019109" y="4375517"/>
            <a:ext cx="3259393" cy="92333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68A6DF"/>
                </a:solidFill>
              </a:defRPr>
            </a:lvl1pPr>
          </a:lstStyle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  <a:p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TOLERANCE</a:t>
            </a:r>
          </a:p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81002 -1.44653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5" y="-7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3.7037E-6 L -0.84479 -1.49861 " pathEditMode="relative" rAng="0" ptsTypes="AA">
                                      <p:cBhvr>
                                        <p:cTn id="17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40" y="-7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4" grpId="0" animBg="1"/>
      <p:bldP spid="6" grpId="0" animBg="1"/>
      <p:bldP spid="7" grpId="0" animBg="1"/>
      <p:bldP spid="21" grpId="0"/>
      <p:bldP spid="22" grpId="0"/>
      <p:bldP spid="23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mo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everal scissors on a table&#10;&#10;Description automatically generated">
            <a:extLst>
              <a:ext uri="{FF2B5EF4-FFF2-40B4-BE49-F238E27FC236}">
                <a16:creationId xmlns:a16="http://schemas.microsoft.com/office/drawing/2014/main" id="{11312FEE-147E-7705-8EED-333AC6E93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234" y="-1157890"/>
            <a:ext cx="14591220" cy="8168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2F1B0C-B375-28E7-F4BE-A3DCA7D78077}"/>
              </a:ext>
            </a:extLst>
          </p:cNvPr>
          <p:cNvSpPr/>
          <p:nvPr userDrawn="1"/>
        </p:nvSpPr>
        <p:spPr>
          <a:xfrm rot="18900000" flipH="1">
            <a:off x="341223" y="-1174043"/>
            <a:ext cx="8826826" cy="13699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3A33B-4B26-8A39-8CC8-3655972BC47F}"/>
              </a:ext>
            </a:extLst>
          </p:cNvPr>
          <p:cNvSpPr/>
          <p:nvPr userDrawn="1"/>
        </p:nvSpPr>
        <p:spPr>
          <a:xfrm rot="2700000" flipH="1">
            <a:off x="-9043" y="-5810052"/>
            <a:ext cx="8936662" cy="14425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190C63-8259-2068-D45A-A925C888AA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2629358" y="-1104600"/>
            <a:ext cx="12192000" cy="1262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D31270-EE84-819F-AF37-42DD0F5BA0D6}"/>
              </a:ext>
            </a:extLst>
          </p:cNvPr>
          <p:cNvSpPr/>
          <p:nvPr userDrawn="1"/>
        </p:nvSpPr>
        <p:spPr>
          <a:xfrm rot="18900000">
            <a:off x="6323067" y="2582474"/>
            <a:ext cx="1695450" cy="16954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66C53-CDD2-0171-7672-7D255F043B40}"/>
              </a:ext>
            </a:extLst>
          </p:cNvPr>
          <p:cNvSpPr/>
          <p:nvPr userDrawn="1"/>
        </p:nvSpPr>
        <p:spPr>
          <a:xfrm rot="18900000">
            <a:off x="7716316" y="3975724"/>
            <a:ext cx="1695450" cy="169545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14425-C9F3-B46E-33B5-3CA7480BC74C}"/>
              </a:ext>
            </a:extLst>
          </p:cNvPr>
          <p:cNvSpPr/>
          <p:nvPr userDrawn="1"/>
        </p:nvSpPr>
        <p:spPr>
          <a:xfrm rot="18900000">
            <a:off x="7716312" y="1189229"/>
            <a:ext cx="1695450" cy="1695450"/>
          </a:xfrm>
          <a:prstGeom prst="rect">
            <a:avLst/>
          </a:prstGeom>
          <a:solidFill>
            <a:srgbClr val="2E4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B65F88-68E0-5A49-81CA-78E6D4D195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3857096" y="7942262"/>
            <a:ext cx="12192000" cy="1262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745EBA-2608-75DD-E28F-DE9899A2BA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45" y="1856646"/>
            <a:ext cx="3059826" cy="2926706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ADA1FC-5F5E-55A2-4425-56D6644BB32A}"/>
              </a:ext>
            </a:extLst>
          </p:cNvPr>
          <p:cNvSpPr/>
          <p:nvPr userDrawn="1"/>
        </p:nvSpPr>
        <p:spPr>
          <a:xfrm>
            <a:off x="7472300" y="1531311"/>
            <a:ext cx="2134115" cy="92333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  <p:txBody>
          <a:bodyPr wrap="square" anchor="ctr">
            <a:spAutoFit/>
          </a:bodyPr>
          <a:lstStyle/>
          <a:p>
            <a:pPr algn="ctr"/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  <a:p>
            <a:pPr algn="ctr"/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DEFECTS</a:t>
            </a:r>
          </a:p>
          <a:p>
            <a:pPr algn="ctr"/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60AA1-532A-0CF3-99A9-F6F3323F2F40}"/>
              </a:ext>
            </a:extLst>
          </p:cNvPr>
          <p:cNvSpPr txBox="1"/>
          <p:nvPr userDrawn="1"/>
        </p:nvSpPr>
        <p:spPr>
          <a:xfrm>
            <a:off x="5266376" y="2956987"/>
            <a:ext cx="3793387" cy="92333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68A6DF"/>
                </a:solidFill>
              </a:defRPr>
            </a:lvl1pPr>
          </a:lstStyle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  <a:p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DIRTIES</a:t>
            </a:r>
          </a:p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89385-7315-CF55-8ED7-7434FFBD03FF}"/>
              </a:ext>
            </a:extLst>
          </p:cNvPr>
          <p:cNvSpPr txBox="1"/>
          <p:nvPr userDrawn="1"/>
        </p:nvSpPr>
        <p:spPr>
          <a:xfrm>
            <a:off x="7019109" y="4375517"/>
            <a:ext cx="3259393" cy="92333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68A6DF"/>
                </a:solidFill>
              </a:defRPr>
            </a:lvl1pPr>
          </a:lstStyle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  <a:p>
            <a:r>
              <a:rPr lang="en-US" sz="1800" b="0" i="0" dirty="0">
                <a:solidFill>
                  <a:schemeClr val="bg1"/>
                </a:solidFill>
                <a:latin typeface="Raleway Light" pitchFamily="2" charset="77"/>
                <a:cs typeface="Arial" panose="020B0604020202020204" pitchFamily="34" charset="0"/>
              </a:rPr>
              <a:t>TOLERANCE</a:t>
            </a:r>
          </a:p>
          <a:p>
            <a:endParaRPr lang="en-US" sz="1800" b="0" i="0" dirty="0">
              <a:solidFill>
                <a:schemeClr val="bg1"/>
              </a:solidFill>
              <a:latin typeface="Raleway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491DB-1A13-C228-3AD3-A82A27A963F9}"/>
              </a:ext>
            </a:extLst>
          </p:cNvPr>
          <p:cNvSpPr txBox="1"/>
          <p:nvPr userDrawn="1"/>
        </p:nvSpPr>
        <p:spPr>
          <a:xfrm>
            <a:off x="4105473" y="2812871"/>
            <a:ext cx="1419321" cy="10772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0000"/>
                </a:solidFill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Franklin Gothic Heavy" panose="020B0603020102020204" pitchFamily="34" charset="0"/>
                <a:cs typeface="Arial" panose="020B0604020202020204" pitchFamily="34" charset="0"/>
              </a:rPr>
              <a:t>ZERO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6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81002 -1.44653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5" y="-7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3.7037E-6 L -0.84479 -1.49861 " pathEditMode="relative" rAng="0" ptsTypes="AA">
                                      <p:cBhvr>
                                        <p:cTn id="20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40" y="-7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4" grpId="0" animBg="1"/>
      <p:bldP spid="6" grpId="0" animBg="1"/>
      <p:bldP spid="7" grpId="0" animBg="1"/>
      <p:bldP spid="5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Values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DD0487C8-FFA8-F3EF-1A1B-448E10AA2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38651154"/>
              </p:ext>
            </p:extLst>
          </p:nvPr>
        </p:nvGraphicFramePr>
        <p:xfrm>
          <a:off x="441326" y="1171575"/>
          <a:ext cx="6959600" cy="453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0233E550-1E12-5739-7972-5267388AD5C5}"/>
              </a:ext>
            </a:extLst>
          </p:cNvPr>
          <p:cNvSpPr/>
          <p:nvPr userDrawn="1"/>
        </p:nvSpPr>
        <p:spPr>
          <a:xfrm>
            <a:off x="12701" y="0"/>
            <a:ext cx="3920244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70712"/>
            <a:ext cx="2812136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r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Definitions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3398"/>
            <a:ext cx="2734343" cy="1110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6698" y="6496050"/>
            <a:ext cx="81153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75" y="6481982"/>
            <a:ext cx="3672594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92FFD-63C1-749E-ED3A-0044317BA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1637" y="2848767"/>
            <a:ext cx="6756400" cy="126206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FE71B04-8AC3-48C4-C366-A43F5C7DBD9F}"/>
              </a:ext>
            </a:extLst>
          </p:cNvPr>
          <p:cNvGrpSpPr/>
          <p:nvPr userDrawn="1"/>
        </p:nvGrpSpPr>
        <p:grpSpPr>
          <a:xfrm>
            <a:off x="2803411" y="2384227"/>
            <a:ext cx="1981200" cy="1981200"/>
            <a:chOff x="2933700" y="2447750"/>
            <a:chExt cx="1981200" cy="1981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2954C3-28C3-810E-9092-13F78B6F9BE0}"/>
                </a:ext>
              </a:extLst>
            </p:cNvPr>
            <p:cNvSpPr/>
            <p:nvPr userDrawn="1"/>
          </p:nvSpPr>
          <p:spPr>
            <a:xfrm>
              <a:off x="2933700" y="2447750"/>
              <a:ext cx="1981200" cy="1981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EBAD2E-AE4A-12EA-2EEB-D2525A5066D0}"/>
                </a:ext>
              </a:extLst>
            </p:cNvPr>
            <p:cNvGrpSpPr/>
            <p:nvPr userDrawn="1"/>
          </p:nvGrpSpPr>
          <p:grpSpPr>
            <a:xfrm>
              <a:off x="3510861" y="2983159"/>
              <a:ext cx="845927" cy="845894"/>
              <a:chOff x="8003689" y="4191000"/>
              <a:chExt cx="1092680" cy="1092637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EC7300A-742E-2FB7-95E9-B601D86B42F5}"/>
                  </a:ext>
                </a:extLst>
              </p:cNvPr>
              <p:cNvSpPr/>
              <p:nvPr/>
            </p:nvSpPr>
            <p:spPr>
              <a:xfrm>
                <a:off x="8071978" y="5181203"/>
                <a:ext cx="239014" cy="102434"/>
              </a:xfrm>
              <a:custGeom>
                <a:avLst/>
                <a:gdLst>
                  <a:gd name="connsiteX0" fmla="*/ 221942 w 239014"/>
                  <a:gd name="connsiteY0" fmla="*/ 102435 h 102434"/>
                  <a:gd name="connsiteX1" fmla="*/ 17072 w 239014"/>
                  <a:gd name="connsiteY1" fmla="*/ 102435 h 102434"/>
                  <a:gd name="connsiteX2" fmla="*/ 0 w 239014"/>
                  <a:gd name="connsiteY2" fmla="*/ 85362 h 102434"/>
                  <a:gd name="connsiteX3" fmla="*/ 0 w 239014"/>
                  <a:gd name="connsiteY3" fmla="*/ 17072 h 102434"/>
                  <a:gd name="connsiteX4" fmla="*/ 17072 w 239014"/>
                  <a:gd name="connsiteY4" fmla="*/ 0 h 102434"/>
                  <a:gd name="connsiteX5" fmla="*/ 221942 w 239014"/>
                  <a:gd name="connsiteY5" fmla="*/ 0 h 102434"/>
                  <a:gd name="connsiteX6" fmla="*/ 239015 w 239014"/>
                  <a:gd name="connsiteY6" fmla="*/ 17072 h 102434"/>
                  <a:gd name="connsiteX7" fmla="*/ 239015 w 239014"/>
                  <a:gd name="connsiteY7" fmla="*/ 85362 h 102434"/>
                  <a:gd name="connsiteX8" fmla="*/ 221942 w 239014"/>
                  <a:gd name="connsiteY8" fmla="*/ 102435 h 102434"/>
                  <a:gd name="connsiteX9" fmla="*/ 34145 w 239014"/>
                  <a:gd name="connsiteY9" fmla="*/ 68290 h 102434"/>
                  <a:gd name="connsiteX10" fmla="*/ 204870 w 239014"/>
                  <a:gd name="connsiteY10" fmla="*/ 68290 h 102434"/>
                  <a:gd name="connsiteX11" fmla="*/ 204870 w 239014"/>
                  <a:gd name="connsiteY11" fmla="*/ 34145 h 102434"/>
                  <a:gd name="connsiteX12" fmla="*/ 34145 w 239014"/>
                  <a:gd name="connsiteY12" fmla="*/ 34145 h 102434"/>
                  <a:gd name="connsiteX13" fmla="*/ 34145 w 239014"/>
                  <a:gd name="connsiteY13" fmla="*/ 68290 h 10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9014" h="102434">
                    <a:moveTo>
                      <a:pt x="221942" y="102435"/>
                    </a:moveTo>
                    <a:lnTo>
                      <a:pt x="17072" y="102435"/>
                    </a:lnTo>
                    <a:cubicBezTo>
                      <a:pt x="7683" y="102435"/>
                      <a:pt x="0" y="94752"/>
                      <a:pt x="0" y="85362"/>
                    </a:cubicBezTo>
                    <a:lnTo>
                      <a:pt x="0" y="17072"/>
                    </a:lnTo>
                    <a:cubicBezTo>
                      <a:pt x="0" y="7683"/>
                      <a:pt x="7683" y="0"/>
                      <a:pt x="17072" y="0"/>
                    </a:cubicBezTo>
                    <a:lnTo>
                      <a:pt x="221942" y="0"/>
                    </a:lnTo>
                    <a:cubicBezTo>
                      <a:pt x="231332" y="0"/>
                      <a:pt x="239015" y="7683"/>
                      <a:pt x="239015" y="17072"/>
                    </a:cubicBezTo>
                    <a:lnTo>
                      <a:pt x="239015" y="85362"/>
                    </a:lnTo>
                    <a:cubicBezTo>
                      <a:pt x="239015" y="94752"/>
                      <a:pt x="231332" y="102435"/>
                      <a:pt x="221942" y="102435"/>
                    </a:cubicBezTo>
                    <a:close/>
                    <a:moveTo>
                      <a:pt x="34145" y="68290"/>
                    </a:moveTo>
                    <a:lnTo>
                      <a:pt x="204870" y="68290"/>
                    </a:lnTo>
                    <a:lnTo>
                      <a:pt x="204870" y="34145"/>
                    </a:lnTo>
                    <a:lnTo>
                      <a:pt x="34145" y="34145"/>
                    </a:lnTo>
                    <a:lnTo>
                      <a:pt x="34145" y="68290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C295CF9-E71B-AE03-8E95-50A626FAC631}"/>
                  </a:ext>
                </a:extLst>
              </p:cNvPr>
              <p:cNvSpPr/>
              <p:nvPr/>
            </p:nvSpPr>
            <p:spPr>
              <a:xfrm>
                <a:off x="8379283" y="4378797"/>
                <a:ext cx="375594" cy="375594"/>
              </a:xfrm>
              <a:custGeom>
                <a:avLst/>
                <a:gdLst>
                  <a:gd name="connsiteX0" fmla="*/ 187797 w 375594"/>
                  <a:gd name="connsiteY0" fmla="*/ 375594 h 375594"/>
                  <a:gd name="connsiteX1" fmla="*/ 0 w 375594"/>
                  <a:gd name="connsiteY1" fmla="*/ 187797 h 375594"/>
                  <a:gd name="connsiteX2" fmla="*/ 187797 w 375594"/>
                  <a:gd name="connsiteY2" fmla="*/ 0 h 375594"/>
                  <a:gd name="connsiteX3" fmla="*/ 375594 w 375594"/>
                  <a:gd name="connsiteY3" fmla="*/ 187797 h 375594"/>
                  <a:gd name="connsiteX4" fmla="*/ 187797 w 375594"/>
                  <a:gd name="connsiteY4" fmla="*/ 375594 h 375594"/>
                  <a:gd name="connsiteX5" fmla="*/ 187797 w 375594"/>
                  <a:gd name="connsiteY5" fmla="*/ 34145 h 375594"/>
                  <a:gd name="connsiteX6" fmla="*/ 34145 w 375594"/>
                  <a:gd name="connsiteY6" fmla="*/ 187797 h 375594"/>
                  <a:gd name="connsiteX7" fmla="*/ 187797 w 375594"/>
                  <a:gd name="connsiteY7" fmla="*/ 341449 h 375594"/>
                  <a:gd name="connsiteX8" fmla="*/ 341449 w 375594"/>
                  <a:gd name="connsiteY8" fmla="*/ 187797 h 375594"/>
                  <a:gd name="connsiteX9" fmla="*/ 187797 w 375594"/>
                  <a:gd name="connsiteY9" fmla="*/ 34145 h 37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5594" h="375594">
                    <a:moveTo>
                      <a:pt x="187797" y="375594"/>
                    </a:moveTo>
                    <a:cubicBezTo>
                      <a:pt x="84167" y="375594"/>
                      <a:pt x="0" y="291427"/>
                      <a:pt x="0" y="187797"/>
                    </a:cubicBezTo>
                    <a:cubicBezTo>
                      <a:pt x="0" y="84167"/>
                      <a:pt x="84167" y="0"/>
                      <a:pt x="187797" y="0"/>
                    </a:cubicBezTo>
                    <a:cubicBezTo>
                      <a:pt x="291427" y="0"/>
                      <a:pt x="375594" y="84167"/>
                      <a:pt x="375594" y="187797"/>
                    </a:cubicBezTo>
                    <a:cubicBezTo>
                      <a:pt x="375594" y="291427"/>
                      <a:pt x="291427" y="375594"/>
                      <a:pt x="187797" y="375594"/>
                    </a:cubicBezTo>
                    <a:close/>
                    <a:moveTo>
                      <a:pt x="187797" y="34145"/>
                    </a:moveTo>
                    <a:cubicBezTo>
                      <a:pt x="103118" y="34145"/>
                      <a:pt x="34145" y="103118"/>
                      <a:pt x="34145" y="187797"/>
                    </a:cubicBezTo>
                    <a:cubicBezTo>
                      <a:pt x="34145" y="272477"/>
                      <a:pt x="103118" y="341449"/>
                      <a:pt x="187797" y="341449"/>
                    </a:cubicBezTo>
                    <a:cubicBezTo>
                      <a:pt x="272477" y="341449"/>
                      <a:pt x="341449" y="272477"/>
                      <a:pt x="341449" y="187797"/>
                    </a:cubicBezTo>
                    <a:cubicBezTo>
                      <a:pt x="341449" y="103118"/>
                      <a:pt x="272477" y="34145"/>
                      <a:pt x="187797" y="34145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0486BD9-4EDE-2751-C025-37EEEC78CFEF}"/>
                  </a:ext>
                </a:extLst>
              </p:cNvPr>
              <p:cNvSpPr/>
              <p:nvPr/>
            </p:nvSpPr>
            <p:spPr>
              <a:xfrm>
                <a:off x="8157341" y="4276362"/>
                <a:ext cx="939028" cy="580463"/>
              </a:xfrm>
              <a:custGeom>
                <a:avLst/>
                <a:gdLst>
                  <a:gd name="connsiteX0" fmla="*/ 648754 w 939028"/>
                  <a:gd name="connsiteY0" fmla="*/ 580464 h 580463"/>
                  <a:gd name="connsiteX1" fmla="*/ 0 w 939028"/>
                  <a:gd name="connsiteY1" fmla="*/ 580464 h 580463"/>
                  <a:gd name="connsiteX2" fmla="*/ 0 w 939028"/>
                  <a:gd name="connsiteY2" fmla="*/ 546319 h 580463"/>
                  <a:gd name="connsiteX3" fmla="*/ 641754 w 939028"/>
                  <a:gd name="connsiteY3" fmla="*/ 546319 h 580463"/>
                  <a:gd name="connsiteX4" fmla="*/ 897841 w 939028"/>
                  <a:gd name="connsiteY4" fmla="*/ 290232 h 580463"/>
                  <a:gd name="connsiteX5" fmla="*/ 641754 w 939028"/>
                  <a:gd name="connsiteY5" fmla="*/ 34145 h 580463"/>
                  <a:gd name="connsiteX6" fmla="*/ 0 w 939028"/>
                  <a:gd name="connsiteY6" fmla="*/ 34145 h 580463"/>
                  <a:gd name="connsiteX7" fmla="*/ 0 w 939028"/>
                  <a:gd name="connsiteY7" fmla="*/ 0 h 580463"/>
                  <a:gd name="connsiteX8" fmla="*/ 648754 w 939028"/>
                  <a:gd name="connsiteY8" fmla="*/ 0 h 580463"/>
                  <a:gd name="connsiteX9" fmla="*/ 660875 w 939028"/>
                  <a:gd name="connsiteY9" fmla="*/ 4951 h 580463"/>
                  <a:gd name="connsiteX10" fmla="*/ 934035 w 939028"/>
                  <a:gd name="connsiteY10" fmla="*/ 278111 h 580463"/>
                  <a:gd name="connsiteX11" fmla="*/ 934035 w 939028"/>
                  <a:gd name="connsiteY11" fmla="*/ 302183 h 580463"/>
                  <a:gd name="connsiteX12" fmla="*/ 660875 w 939028"/>
                  <a:gd name="connsiteY12" fmla="*/ 575342 h 580463"/>
                  <a:gd name="connsiteX13" fmla="*/ 648754 w 939028"/>
                  <a:gd name="connsiteY13" fmla="*/ 580293 h 58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9028" h="580463">
                    <a:moveTo>
                      <a:pt x="648754" y="580464"/>
                    </a:moveTo>
                    <a:lnTo>
                      <a:pt x="0" y="580464"/>
                    </a:lnTo>
                    <a:lnTo>
                      <a:pt x="0" y="546319"/>
                    </a:lnTo>
                    <a:lnTo>
                      <a:pt x="641754" y="546319"/>
                    </a:lnTo>
                    <a:lnTo>
                      <a:pt x="897841" y="290232"/>
                    </a:lnTo>
                    <a:lnTo>
                      <a:pt x="641754" y="34145"/>
                    </a:lnTo>
                    <a:lnTo>
                      <a:pt x="0" y="34145"/>
                    </a:lnTo>
                    <a:lnTo>
                      <a:pt x="0" y="0"/>
                    </a:lnTo>
                    <a:lnTo>
                      <a:pt x="648754" y="0"/>
                    </a:lnTo>
                    <a:cubicBezTo>
                      <a:pt x="653363" y="0"/>
                      <a:pt x="657632" y="1878"/>
                      <a:pt x="660875" y="4951"/>
                    </a:cubicBezTo>
                    <a:lnTo>
                      <a:pt x="934035" y="278111"/>
                    </a:lnTo>
                    <a:cubicBezTo>
                      <a:pt x="940693" y="284769"/>
                      <a:pt x="940693" y="295524"/>
                      <a:pt x="934035" y="302183"/>
                    </a:cubicBezTo>
                    <a:lnTo>
                      <a:pt x="660875" y="575342"/>
                    </a:lnTo>
                    <a:cubicBezTo>
                      <a:pt x="657632" y="578586"/>
                      <a:pt x="653363" y="580293"/>
                      <a:pt x="648754" y="580293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E2BFAF8-E3C4-D0A5-223C-9B48F8DCFE81}"/>
                  </a:ext>
                </a:extLst>
              </p:cNvPr>
              <p:cNvSpPr/>
              <p:nvPr/>
            </p:nvSpPr>
            <p:spPr>
              <a:xfrm>
                <a:off x="8469596" y="4503426"/>
                <a:ext cx="194626" cy="131458"/>
              </a:xfrm>
              <a:custGeom>
                <a:avLst/>
                <a:gdLst>
                  <a:gd name="connsiteX0" fmla="*/ 80411 w 194626"/>
                  <a:gd name="connsiteY0" fmla="*/ 131458 h 131458"/>
                  <a:gd name="connsiteX1" fmla="*/ 68290 w 194626"/>
                  <a:gd name="connsiteY1" fmla="*/ 126507 h 131458"/>
                  <a:gd name="connsiteX2" fmla="*/ 0 w 194626"/>
                  <a:gd name="connsiteY2" fmla="*/ 58217 h 131458"/>
                  <a:gd name="connsiteX3" fmla="*/ 24072 w 194626"/>
                  <a:gd name="connsiteY3" fmla="*/ 34145 h 131458"/>
                  <a:gd name="connsiteX4" fmla="*/ 80241 w 194626"/>
                  <a:gd name="connsiteY4" fmla="*/ 90313 h 131458"/>
                  <a:gd name="connsiteX5" fmla="*/ 170554 w 194626"/>
                  <a:gd name="connsiteY5" fmla="*/ 0 h 131458"/>
                  <a:gd name="connsiteX6" fmla="*/ 194626 w 194626"/>
                  <a:gd name="connsiteY6" fmla="*/ 24072 h 131458"/>
                  <a:gd name="connsiteX7" fmla="*/ 92191 w 194626"/>
                  <a:gd name="connsiteY7" fmla="*/ 126507 h 131458"/>
                  <a:gd name="connsiteX8" fmla="*/ 80070 w 194626"/>
                  <a:gd name="connsiteY8" fmla="*/ 131458 h 13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626" h="131458">
                    <a:moveTo>
                      <a:pt x="80411" y="131458"/>
                    </a:moveTo>
                    <a:cubicBezTo>
                      <a:pt x="75972" y="131458"/>
                      <a:pt x="71704" y="129751"/>
                      <a:pt x="68290" y="126507"/>
                    </a:cubicBezTo>
                    <a:lnTo>
                      <a:pt x="0" y="58217"/>
                    </a:lnTo>
                    <a:lnTo>
                      <a:pt x="24072" y="34145"/>
                    </a:lnTo>
                    <a:lnTo>
                      <a:pt x="80241" y="90313"/>
                    </a:lnTo>
                    <a:lnTo>
                      <a:pt x="170554" y="0"/>
                    </a:lnTo>
                    <a:lnTo>
                      <a:pt x="194626" y="24072"/>
                    </a:lnTo>
                    <a:lnTo>
                      <a:pt x="92191" y="126507"/>
                    </a:lnTo>
                    <a:cubicBezTo>
                      <a:pt x="88777" y="129922"/>
                      <a:pt x="84509" y="131458"/>
                      <a:pt x="80070" y="131458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113333F-49AC-4C24-51DC-E5861B43BD8B}"/>
                  </a:ext>
                </a:extLst>
              </p:cNvPr>
              <p:cNvSpPr/>
              <p:nvPr/>
            </p:nvSpPr>
            <p:spPr>
              <a:xfrm>
                <a:off x="8276848" y="4549521"/>
                <a:ext cx="34144" cy="34144"/>
              </a:xfrm>
              <a:custGeom>
                <a:avLst/>
                <a:gdLst>
                  <a:gd name="connsiteX0" fmla="*/ 0 w 34144"/>
                  <a:gd name="connsiteY0" fmla="*/ 0 h 34144"/>
                  <a:gd name="connsiteX1" fmla="*/ 34145 w 34144"/>
                  <a:gd name="connsiteY1" fmla="*/ 0 h 34144"/>
                  <a:gd name="connsiteX2" fmla="*/ 34145 w 34144"/>
                  <a:gd name="connsiteY2" fmla="*/ 34145 h 34144"/>
                  <a:gd name="connsiteX3" fmla="*/ 0 w 34144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3414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E58BA88-B0BC-87D5-C914-A76B86DE4FF6}"/>
                  </a:ext>
                </a:extLst>
              </p:cNvPr>
              <p:cNvSpPr/>
              <p:nvPr/>
            </p:nvSpPr>
            <p:spPr>
              <a:xfrm>
                <a:off x="8276848" y="4481231"/>
                <a:ext cx="34144" cy="34144"/>
              </a:xfrm>
              <a:custGeom>
                <a:avLst/>
                <a:gdLst>
                  <a:gd name="connsiteX0" fmla="*/ 0 w 34144"/>
                  <a:gd name="connsiteY0" fmla="*/ 0 h 34144"/>
                  <a:gd name="connsiteX1" fmla="*/ 34145 w 34144"/>
                  <a:gd name="connsiteY1" fmla="*/ 0 h 34144"/>
                  <a:gd name="connsiteX2" fmla="*/ 34145 w 34144"/>
                  <a:gd name="connsiteY2" fmla="*/ 34145 h 34144"/>
                  <a:gd name="connsiteX3" fmla="*/ 0 w 34144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3414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80452B-4706-6C40-BB2F-46310574BA63}"/>
                  </a:ext>
                </a:extLst>
              </p:cNvPr>
              <p:cNvSpPr/>
              <p:nvPr/>
            </p:nvSpPr>
            <p:spPr>
              <a:xfrm>
                <a:off x="8276848" y="4617811"/>
                <a:ext cx="34144" cy="34144"/>
              </a:xfrm>
              <a:custGeom>
                <a:avLst/>
                <a:gdLst>
                  <a:gd name="connsiteX0" fmla="*/ 0 w 34144"/>
                  <a:gd name="connsiteY0" fmla="*/ 0 h 34144"/>
                  <a:gd name="connsiteX1" fmla="*/ 34145 w 34144"/>
                  <a:gd name="connsiteY1" fmla="*/ 0 h 34144"/>
                  <a:gd name="connsiteX2" fmla="*/ 34145 w 34144"/>
                  <a:gd name="connsiteY2" fmla="*/ 34145 h 34144"/>
                  <a:gd name="connsiteX3" fmla="*/ 0 w 34144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3414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EBE63E0-F729-4EB6-C959-2B7D4A94B0E7}"/>
                  </a:ext>
                </a:extLst>
              </p:cNvPr>
              <p:cNvSpPr/>
              <p:nvPr/>
            </p:nvSpPr>
            <p:spPr>
              <a:xfrm>
                <a:off x="8140268" y="4191000"/>
                <a:ext cx="102434" cy="1024348"/>
              </a:xfrm>
              <a:custGeom>
                <a:avLst/>
                <a:gdLst>
                  <a:gd name="connsiteX0" fmla="*/ 85362 w 102434"/>
                  <a:gd name="connsiteY0" fmla="*/ 1024348 h 1024348"/>
                  <a:gd name="connsiteX1" fmla="*/ 17072 w 102434"/>
                  <a:gd name="connsiteY1" fmla="*/ 1024348 h 1024348"/>
                  <a:gd name="connsiteX2" fmla="*/ 0 w 102434"/>
                  <a:gd name="connsiteY2" fmla="*/ 1007276 h 1024348"/>
                  <a:gd name="connsiteX3" fmla="*/ 0 w 102434"/>
                  <a:gd name="connsiteY3" fmla="*/ 51217 h 1024348"/>
                  <a:gd name="connsiteX4" fmla="*/ 51217 w 102434"/>
                  <a:gd name="connsiteY4" fmla="*/ 0 h 1024348"/>
                  <a:gd name="connsiteX5" fmla="*/ 102435 w 102434"/>
                  <a:gd name="connsiteY5" fmla="*/ 51217 h 1024348"/>
                  <a:gd name="connsiteX6" fmla="*/ 102435 w 102434"/>
                  <a:gd name="connsiteY6" fmla="*/ 102435 h 1024348"/>
                  <a:gd name="connsiteX7" fmla="*/ 68290 w 102434"/>
                  <a:gd name="connsiteY7" fmla="*/ 102435 h 1024348"/>
                  <a:gd name="connsiteX8" fmla="*/ 68290 w 102434"/>
                  <a:gd name="connsiteY8" fmla="*/ 51217 h 1024348"/>
                  <a:gd name="connsiteX9" fmla="*/ 51217 w 102434"/>
                  <a:gd name="connsiteY9" fmla="*/ 34145 h 1024348"/>
                  <a:gd name="connsiteX10" fmla="*/ 34145 w 102434"/>
                  <a:gd name="connsiteY10" fmla="*/ 51217 h 1024348"/>
                  <a:gd name="connsiteX11" fmla="*/ 34145 w 102434"/>
                  <a:gd name="connsiteY11" fmla="*/ 990203 h 1024348"/>
                  <a:gd name="connsiteX12" fmla="*/ 68290 w 102434"/>
                  <a:gd name="connsiteY12" fmla="*/ 990203 h 1024348"/>
                  <a:gd name="connsiteX13" fmla="*/ 68290 w 102434"/>
                  <a:gd name="connsiteY13" fmla="*/ 648754 h 1024348"/>
                  <a:gd name="connsiteX14" fmla="*/ 102435 w 102434"/>
                  <a:gd name="connsiteY14" fmla="*/ 648754 h 1024348"/>
                  <a:gd name="connsiteX15" fmla="*/ 102435 w 102434"/>
                  <a:gd name="connsiteY15" fmla="*/ 1007276 h 1024348"/>
                  <a:gd name="connsiteX16" fmla="*/ 85362 w 102434"/>
                  <a:gd name="connsiteY16" fmla="*/ 1024348 h 102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434" h="1024348">
                    <a:moveTo>
                      <a:pt x="85362" y="1024348"/>
                    </a:moveTo>
                    <a:lnTo>
                      <a:pt x="17072" y="1024348"/>
                    </a:lnTo>
                    <a:cubicBezTo>
                      <a:pt x="7683" y="1024348"/>
                      <a:pt x="0" y="1016666"/>
                      <a:pt x="0" y="1007276"/>
                    </a:cubicBezTo>
                    <a:lnTo>
                      <a:pt x="0" y="51217"/>
                    </a:lnTo>
                    <a:cubicBezTo>
                      <a:pt x="0" y="23048"/>
                      <a:pt x="23048" y="0"/>
                      <a:pt x="51217" y="0"/>
                    </a:cubicBezTo>
                    <a:cubicBezTo>
                      <a:pt x="79387" y="0"/>
                      <a:pt x="102435" y="23048"/>
                      <a:pt x="102435" y="51217"/>
                    </a:cubicBezTo>
                    <a:lnTo>
                      <a:pt x="102435" y="102435"/>
                    </a:lnTo>
                    <a:lnTo>
                      <a:pt x="68290" y="102435"/>
                    </a:lnTo>
                    <a:lnTo>
                      <a:pt x="68290" y="51217"/>
                    </a:lnTo>
                    <a:cubicBezTo>
                      <a:pt x="68290" y="41828"/>
                      <a:pt x="60607" y="34145"/>
                      <a:pt x="51217" y="34145"/>
                    </a:cubicBezTo>
                    <a:cubicBezTo>
                      <a:pt x="41828" y="34145"/>
                      <a:pt x="34145" y="41828"/>
                      <a:pt x="34145" y="51217"/>
                    </a:cubicBezTo>
                    <a:lnTo>
                      <a:pt x="34145" y="990203"/>
                    </a:lnTo>
                    <a:lnTo>
                      <a:pt x="68290" y="990203"/>
                    </a:lnTo>
                    <a:lnTo>
                      <a:pt x="68290" y="648754"/>
                    </a:lnTo>
                    <a:lnTo>
                      <a:pt x="102435" y="648754"/>
                    </a:lnTo>
                    <a:lnTo>
                      <a:pt x="102435" y="1007276"/>
                    </a:lnTo>
                    <a:cubicBezTo>
                      <a:pt x="102435" y="1016666"/>
                      <a:pt x="94752" y="1024348"/>
                      <a:pt x="85362" y="1024348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ED8C06A-24C6-9450-5E12-7A57C9CC946A}"/>
                  </a:ext>
                </a:extLst>
              </p:cNvPr>
              <p:cNvSpPr/>
              <p:nvPr/>
            </p:nvSpPr>
            <p:spPr>
              <a:xfrm>
                <a:off x="8208558" y="4344652"/>
                <a:ext cx="34144" cy="443884"/>
              </a:xfrm>
              <a:custGeom>
                <a:avLst/>
                <a:gdLst>
                  <a:gd name="connsiteX0" fmla="*/ 0 w 34144"/>
                  <a:gd name="connsiteY0" fmla="*/ 0 h 443884"/>
                  <a:gd name="connsiteX1" fmla="*/ 34145 w 34144"/>
                  <a:gd name="connsiteY1" fmla="*/ 0 h 443884"/>
                  <a:gd name="connsiteX2" fmla="*/ 34145 w 34144"/>
                  <a:gd name="connsiteY2" fmla="*/ 443884 h 443884"/>
                  <a:gd name="connsiteX3" fmla="*/ 0 w 34144"/>
                  <a:gd name="connsiteY3" fmla="*/ 443884 h 443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44388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443884"/>
                    </a:lnTo>
                    <a:lnTo>
                      <a:pt x="0" y="443884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05C3F16-D597-D0BB-EFB6-6D7BBE69FFF2}"/>
                  </a:ext>
                </a:extLst>
              </p:cNvPr>
              <p:cNvSpPr/>
              <p:nvPr/>
            </p:nvSpPr>
            <p:spPr>
              <a:xfrm>
                <a:off x="8003689" y="5249493"/>
                <a:ext cx="1092638" cy="34144"/>
              </a:xfrm>
              <a:custGeom>
                <a:avLst/>
                <a:gdLst>
                  <a:gd name="connsiteX0" fmla="*/ 0 w 1092638"/>
                  <a:gd name="connsiteY0" fmla="*/ 0 h 34144"/>
                  <a:gd name="connsiteX1" fmla="*/ 1092638 w 1092638"/>
                  <a:gd name="connsiteY1" fmla="*/ 0 h 34144"/>
                  <a:gd name="connsiteX2" fmla="*/ 1092638 w 1092638"/>
                  <a:gd name="connsiteY2" fmla="*/ 34145 h 34144"/>
                  <a:gd name="connsiteX3" fmla="*/ 0 w 1092638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2638" h="34144">
                    <a:moveTo>
                      <a:pt x="0" y="0"/>
                    </a:moveTo>
                    <a:lnTo>
                      <a:pt x="1092638" y="0"/>
                    </a:lnTo>
                    <a:lnTo>
                      <a:pt x="1092638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9EA0B02-09BB-F71B-CA89-F6F810F37FB7}"/>
              </a:ext>
            </a:extLst>
          </p:cNvPr>
          <p:cNvGrpSpPr/>
          <p:nvPr userDrawn="1"/>
        </p:nvGrpSpPr>
        <p:grpSpPr>
          <a:xfrm>
            <a:off x="5755538" y="2442899"/>
            <a:ext cx="764950" cy="764950"/>
            <a:chOff x="5755538" y="2442899"/>
            <a:chExt cx="764950" cy="76495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3403DE-6DEA-F220-AE12-C7E2A54F30E7}"/>
                </a:ext>
              </a:extLst>
            </p:cNvPr>
            <p:cNvSpPr/>
            <p:nvPr userDrawn="1"/>
          </p:nvSpPr>
          <p:spPr>
            <a:xfrm>
              <a:off x="5755538" y="2442899"/>
              <a:ext cx="764950" cy="76495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398C1A-3E13-14FD-64E3-13D2E9D47DC5}"/>
                </a:ext>
              </a:extLst>
            </p:cNvPr>
            <p:cNvGrpSpPr/>
            <p:nvPr userDrawn="1"/>
          </p:nvGrpSpPr>
          <p:grpSpPr>
            <a:xfrm>
              <a:off x="5965094" y="2584450"/>
              <a:ext cx="334401" cy="465253"/>
              <a:chOff x="10582683" y="1314507"/>
              <a:chExt cx="438150" cy="609600"/>
            </a:xfrm>
            <a:solidFill>
              <a:schemeClr val="accent4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124A2D8-AB09-BF61-9FF9-33416934D267}"/>
                  </a:ext>
                </a:extLst>
              </p:cNvPr>
              <p:cNvSpPr/>
              <p:nvPr/>
            </p:nvSpPr>
            <p:spPr>
              <a:xfrm>
                <a:off x="10668408" y="1790757"/>
                <a:ext cx="266700" cy="19050"/>
              </a:xfrm>
              <a:custGeom>
                <a:avLst/>
                <a:gdLst>
                  <a:gd name="connsiteX0" fmla="*/ 0 w 266700"/>
                  <a:gd name="connsiteY0" fmla="*/ 0 h 19050"/>
                  <a:gd name="connsiteX1" fmla="*/ 266700 w 266700"/>
                  <a:gd name="connsiteY1" fmla="*/ 0 h 19050"/>
                  <a:gd name="connsiteX2" fmla="*/ 266700 w 266700"/>
                  <a:gd name="connsiteY2" fmla="*/ 19050 h 19050"/>
                  <a:gd name="connsiteX3" fmla="*/ 0 w 2667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1905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DC56369-4585-3852-BE10-03E583FDCB78}"/>
                  </a:ext>
                </a:extLst>
              </p:cNvPr>
              <p:cNvSpPr/>
              <p:nvPr/>
            </p:nvSpPr>
            <p:spPr>
              <a:xfrm>
                <a:off x="10668408" y="1828857"/>
                <a:ext cx="266700" cy="19050"/>
              </a:xfrm>
              <a:custGeom>
                <a:avLst/>
                <a:gdLst>
                  <a:gd name="connsiteX0" fmla="*/ 0 w 266700"/>
                  <a:gd name="connsiteY0" fmla="*/ 0 h 19050"/>
                  <a:gd name="connsiteX1" fmla="*/ 266700 w 266700"/>
                  <a:gd name="connsiteY1" fmla="*/ 0 h 19050"/>
                  <a:gd name="connsiteX2" fmla="*/ 266700 w 266700"/>
                  <a:gd name="connsiteY2" fmla="*/ 19050 h 19050"/>
                  <a:gd name="connsiteX3" fmla="*/ 0 w 2667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1905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A20BF56-9F62-FACD-4004-8852D831E85D}"/>
                  </a:ext>
                </a:extLst>
              </p:cNvPr>
              <p:cNvSpPr/>
              <p:nvPr/>
            </p:nvSpPr>
            <p:spPr>
              <a:xfrm>
                <a:off x="10668408" y="1866957"/>
                <a:ext cx="266700" cy="19050"/>
              </a:xfrm>
              <a:custGeom>
                <a:avLst/>
                <a:gdLst>
                  <a:gd name="connsiteX0" fmla="*/ 0 w 266700"/>
                  <a:gd name="connsiteY0" fmla="*/ 0 h 19050"/>
                  <a:gd name="connsiteX1" fmla="*/ 266700 w 266700"/>
                  <a:gd name="connsiteY1" fmla="*/ 0 h 19050"/>
                  <a:gd name="connsiteX2" fmla="*/ 266700 w 266700"/>
                  <a:gd name="connsiteY2" fmla="*/ 19050 h 19050"/>
                  <a:gd name="connsiteX3" fmla="*/ 0 w 2667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1905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5518F03-F661-0EAC-2B16-D16FC703F271}"/>
                  </a:ext>
                </a:extLst>
              </p:cNvPr>
              <p:cNvSpPr/>
              <p:nvPr/>
            </p:nvSpPr>
            <p:spPr>
              <a:xfrm>
                <a:off x="10754133" y="1876482"/>
                <a:ext cx="95250" cy="47625"/>
              </a:xfrm>
              <a:custGeom>
                <a:avLst/>
                <a:gdLst>
                  <a:gd name="connsiteX0" fmla="*/ 85725 w 95250"/>
                  <a:gd name="connsiteY0" fmla="*/ 47625 h 47625"/>
                  <a:gd name="connsiteX1" fmla="*/ 9525 w 95250"/>
                  <a:gd name="connsiteY1" fmla="*/ 47625 h 47625"/>
                  <a:gd name="connsiteX2" fmla="*/ 0 w 95250"/>
                  <a:gd name="connsiteY2" fmla="*/ 38100 h 47625"/>
                  <a:gd name="connsiteX3" fmla="*/ 0 w 95250"/>
                  <a:gd name="connsiteY3" fmla="*/ 0 h 47625"/>
                  <a:gd name="connsiteX4" fmla="*/ 19050 w 95250"/>
                  <a:gd name="connsiteY4" fmla="*/ 0 h 47625"/>
                  <a:gd name="connsiteX5" fmla="*/ 19050 w 95250"/>
                  <a:gd name="connsiteY5" fmla="*/ 28575 h 47625"/>
                  <a:gd name="connsiteX6" fmla="*/ 76200 w 95250"/>
                  <a:gd name="connsiteY6" fmla="*/ 28575 h 47625"/>
                  <a:gd name="connsiteX7" fmla="*/ 76200 w 95250"/>
                  <a:gd name="connsiteY7" fmla="*/ 0 h 47625"/>
                  <a:gd name="connsiteX8" fmla="*/ 95250 w 95250"/>
                  <a:gd name="connsiteY8" fmla="*/ 0 h 47625"/>
                  <a:gd name="connsiteX9" fmla="*/ 95250 w 95250"/>
                  <a:gd name="connsiteY9" fmla="*/ 38100 h 47625"/>
                  <a:gd name="connsiteX10" fmla="*/ 85725 w 95250"/>
                  <a:gd name="connsiteY10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250" h="47625">
                    <a:moveTo>
                      <a:pt x="85725" y="47625"/>
                    </a:moveTo>
                    <a:lnTo>
                      <a:pt x="9525" y="47625"/>
                    </a:lnTo>
                    <a:cubicBezTo>
                      <a:pt x="4286" y="47625"/>
                      <a:pt x="0" y="43339"/>
                      <a:pt x="0" y="38100"/>
                    </a:cubicBezTo>
                    <a:lnTo>
                      <a:pt x="0" y="0"/>
                    </a:lnTo>
                    <a:lnTo>
                      <a:pt x="19050" y="0"/>
                    </a:lnTo>
                    <a:lnTo>
                      <a:pt x="19050" y="28575"/>
                    </a:lnTo>
                    <a:lnTo>
                      <a:pt x="76200" y="28575"/>
                    </a:lnTo>
                    <a:lnTo>
                      <a:pt x="76200" y="0"/>
                    </a:lnTo>
                    <a:lnTo>
                      <a:pt x="95250" y="0"/>
                    </a:lnTo>
                    <a:lnTo>
                      <a:pt x="95250" y="38100"/>
                    </a:lnTo>
                    <a:cubicBezTo>
                      <a:pt x="95250" y="43339"/>
                      <a:pt x="90964" y="47625"/>
                      <a:pt x="85725" y="47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7C4E035-8CCE-46BA-3C84-1E25D026D180}"/>
                  </a:ext>
                </a:extLst>
              </p:cNvPr>
              <p:cNvSpPr/>
              <p:nvPr/>
            </p:nvSpPr>
            <p:spPr>
              <a:xfrm>
                <a:off x="10754133" y="1514532"/>
                <a:ext cx="19050" cy="257175"/>
              </a:xfrm>
              <a:custGeom>
                <a:avLst/>
                <a:gdLst>
                  <a:gd name="connsiteX0" fmla="*/ 0 w 19050"/>
                  <a:gd name="connsiteY0" fmla="*/ 0 h 257175"/>
                  <a:gd name="connsiteX1" fmla="*/ 19050 w 19050"/>
                  <a:gd name="connsiteY1" fmla="*/ 0 h 257175"/>
                  <a:gd name="connsiteX2" fmla="*/ 19050 w 19050"/>
                  <a:gd name="connsiteY2" fmla="*/ 257175 h 257175"/>
                  <a:gd name="connsiteX3" fmla="*/ 0 w 19050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257175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257175"/>
                    </a:lnTo>
                    <a:lnTo>
                      <a:pt x="0" y="2571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A27DA62-2538-F4ED-23AC-9AC43F192C13}"/>
                  </a:ext>
                </a:extLst>
              </p:cNvPr>
              <p:cNvSpPr/>
              <p:nvPr/>
            </p:nvSpPr>
            <p:spPr>
              <a:xfrm>
                <a:off x="10830333" y="1514532"/>
                <a:ext cx="19050" cy="257175"/>
              </a:xfrm>
              <a:custGeom>
                <a:avLst/>
                <a:gdLst>
                  <a:gd name="connsiteX0" fmla="*/ 0 w 19050"/>
                  <a:gd name="connsiteY0" fmla="*/ 0 h 257175"/>
                  <a:gd name="connsiteX1" fmla="*/ 19050 w 19050"/>
                  <a:gd name="connsiteY1" fmla="*/ 0 h 257175"/>
                  <a:gd name="connsiteX2" fmla="*/ 19050 w 19050"/>
                  <a:gd name="connsiteY2" fmla="*/ 257175 h 257175"/>
                  <a:gd name="connsiteX3" fmla="*/ 0 w 19050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257175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257175"/>
                    </a:lnTo>
                    <a:lnTo>
                      <a:pt x="0" y="2571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9992384-F999-36C4-EA8A-FE95EB2F881A}"/>
                  </a:ext>
                </a:extLst>
              </p:cNvPr>
              <p:cNvSpPr/>
              <p:nvPr/>
            </p:nvSpPr>
            <p:spPr>
              <a:xfrm>
                <a:off x="10735083" y="1505007"/>
                <a:ext cx="133350" cy="19050"/>
              </a:xfrm>
              <a:custGeom>
                <a:avLst/>
                <a:gdLst>
                  <a:gd name="connsiteX0" fmla="*/ 0 w 133350"/>
                  <a:gd name="connsiteY0" fmla="*/ 0 h 19050"/>
                  <a:gd name="connsiteX1" fmla="*/ 133350 w 133350"/>
                  <a:gd name="connsiteY1" fmla="*/ 0 h 19050"/>
                  <a:gd name="connsiteX2" fmla="*/ 133350 w 133350"/>
                  <a:gd name="connsiteY2" fmla="*/ 19050 h 19050"/>
                  <a:gd name="connsiteX3" fmla="*/ 0 w 1333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19050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AEC8E85-B352-CDAE-A284-559FDDE4500A}"/>
                  </a:ext>
                </a:extLst>
              </p:cNvPr>
              <p:cNvSpPr/>
              <p:nvPr/>
            </p:nvSpPr>
            <p:spPr>
              <a:xfrm>
                <a:off x="10763658" y="1657407"/>
                <a:ext cx="76200" cy="19050"/>
              </a:xfrm>
              <a:custGeom>
                <a:avLst/>
                <a:gdLst>
                  <a:gd name="connsiteX0" fmla="*/ 0 w 76200"/>
                  <a:gd name="connsiteY0" fmla="*/ 0 h 19050"/>
                  <a:gd name="connsiteX1" fmla="*/ 76200 w 76200"/>
                  <a:gd name="connsiteY1" fmla="*/ 0 h 19050"/>
                  <a:gd name="connsiteX2" fmla="*/ 76200 w 76200"/>
                  <a:gd name="connsiteY2" fmla="*/ 19050 h 19050"/>
                  <a:gd name="connsiteX3" fmla="*/ 0 w 762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905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58EFECB-9770-3C3A-5E76-1BFD21638DD0}"/>
                  </a:ext>
                </a:extLst>
              </p:cNvPr>
              <p:cNvSpPr/>
              <p:nvPr/>
            </p:nvSpPr>
            <p:spPr>
              <a:xfrm>
                <a:off x="10792233" y="16193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1230267-5D98-C251-BD05-3ABAA0DB164F}"/>
                  </a:ext>
                </a:extLst>
              </p:cNvPr>
              <p:cNvSpPr/>
              <p:nvPr/>
            </p:nvSpPr>
            <p:spPr>
              <a:xfrm>
                <a:off x="10792233" y="15812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4E6F483-D284-51F7-763E-6FBE2DB904A1}"/>
                  </a:ext>
                </a:extLst>
              </p:cNvPr>
              <p:cNvSpPr/>
              <p:nvPr/>
            </p:nvSpPr>
            <p:spPr>
              <a:xfrm>
                <a:off x="10792233" y="15431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923CDA0-6FBE-E838-03EC-F35160C74F3B}"/>
                  </a:ext>
                </a:extLst>
              </p:cNvPr>
              <p:cNvSpPr/>
              <p:nvPr/>
            </p:nvSpPr>
            <p:spPr>
              <a:xfrm>
                <a:off x="10582683" y="1314507"/>
                <a:ext cx="438150" cy="561975"/>
              </a:xfrm>
              <a:custGeom>
                <a:avLst/>
                <a:gdLst>
                  <a:gd name="connsiteX0" fmla="*/ 104775 w 438150"/>
                  <a:gd name="connsiteY0" fmla="*/ 561975 h 561975"/>
                  <a:gd name="connsiteX1" fmla="*/ 104775 w 438150"/>
                  <a:gd name="connsiteY1" fmla="*/ 405479 h 561975"/>
                  <a:gd name="connsiteX2" fmla="*/ 0 w 438150"/>
                  <a:gd name="connsiteY2" fmla="*/ 218980 h 561975"/>
                  <a:gd name="connsiteX3" fmla="*/ 219075 w 438150"/>
                  <a:gd name="connsiteY3" fmla="*/ 0 h 561975"/>
                  <a:gd name="connsiteX4" fmla="*/ 438150 w 438150"/>
                  <a:gd name="connsiteY4" fmla="*/ 218885 h 561975"/>
                  <a:gd name="connsiteX5" fmla="*/ 333375 w 438150"/>
                  <a:gd name="connsiteY5" fmla="*/ 405670 h 561975"/>
                  <a:gd name="connsiteX6" fmla="*/ 333375 w 438150"/>
                  <a:gd name="connsiteY6" fmla="*/ 561975 h 561975"/>
                  <a:gd name="connsiteX7" fmla="*/ 314325 w 438150"/>
                  <a:gd name="connsiteY7" fmla="*/ 561975 h 561975"/>
                  <a:gd name="connsiteX8" fmla="*/ 314325 w 438150"/>
                  <a:gd name="connsiteY8" fmla="*/ 400145 h 561975"/>
                  <a:gd name="connsiteX9" fmla="*/ 319088 w 438150"/>
                  <a:gd name="connsiteY9" fmla="*/ 391859 h 561975"/>
                  <a:gd name="connsiteX10" fmla="*/ 419100 w 438150"/>
                  <a:gd name="connsiteY10" fmla="*/ 218789 h 561975"/>
                  <a:gd name="connsiteX11" fmla="*/ 219075 w 438150"/>
                  <a:gd name="connsiteY11" fmla="*/ 18955 h 561975"/>
                  <a:gd name="connsiteX12" fmla="*/ 19050 w 438150"/>
                  <a:gd name="connsiteY12" fmla="*/ 218980 h 561975"/>
                  <a:gd name="connsiteX13" fmla="*/ 119253 w 438150"/>
                  <a:gd name="connsiteY13" fmla="*/ 392049 h 561975"/>
                  <a:gd name="connsiteX14" fmla="*/ 123825 w 438150"/>
                  <a:gd name="connsiteY14" fmla="*/ 400145 h 561975"/>
                  <a:gd name="connsiteX15" fmla="*/ 123825 w 438150"/>
                  <a:gd name="connsiteY15" fmla="*/ 561975 h 561975"/>
                  <a:gd name="connsiteX16" fmla="*/ 104775 w 438150"/>
                  <a:gd name="connsiteY16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8150" h="561975">
                    <a:moveTo>
                      <a:pt x="104775" y="561975"/>
                    </a:moveTo>
                    <a:lnTo>
                      <a:pt x="104775" y="405479"/>
                    </a:lnTo>
                    <a:cubicBezTo>
                      <a:pt x="39053" y="363474"/>
                      <a:pt x="0" y="294132"/>
                      <a:pt x="0" y="218980"/>
                    </a:cubicBezTo>
                    <a:cubicBezTo>
                      <a:pt x="0" y="98203"/>
                      <a:pt x="98298" y="0"/>
                      <a:pt x="219075" y="0"/>
                    </a:cubicBezTo>
                    <a:cubicBezTo>
                      <a:pt x="339852" y="0"/>
                      <a:pt x="438150" y="98203"/>
                      <a:pt x="438150" y="218885"/>
                    </a:cubicBezTo>
                    <a:cubicBezTo>
                      <a:pt x="438150" y="297656"/>
                      <a:pt x="400050" y="365474"/>
                      <a:pt x="333375" y="405670"/>
                    </a:cubicBezTo>
                    <a:lnTo>
                      <a:pt x="333375" y="561975"/>
                    </a:lnTo>
                    <a:lnTo>
                      <a:pt x="314325" y="561975"/>
                    </a:lnTo>
                    <a:lnTo>
                      <a:pt x="314325" y="400145"/>
                    </a:lnTo>
                    <a:cubicBezTo>
                      <a:pt x="314325" y="396716"/>
                      <a:pt x="316135" y="393573"/>
                      <a:pt x="319088" y="391859"/>
                    </a:cubicBezTo>
                    <a:cubicBezTo>
                      <a:pt x="382619" y="355568"/>
                      <a:pt x="419100" y="292513"/>
                      <a:pt x="419100" y="218789"/>
                    </a:cubicBezTo>
                    <a:cubicBezTo>
                      <a:pt x="419100" y="108585"/>
                      <a:pt x="329375" y="18955"/>
                      <a:pt x="219075" y="18955"/>
                    </a:cubicBezTo>
                    <a:cubicBezTo>
                      <a:pt x="108776" y="18955"/>
                      <a:pt x="19050" y="108680"/>
                      <a:pt x="19050" y="218980"/>
                    </a:cubicBezTo>
                    <a:cubicBezTo>
                      <a:pt x="19050" y="289179"/>
                      <a:pt x="56483" y="353949"/>
                      <a:pt x="119253" y="392049"/>
                    </a:cubicBezTo>
                    <a:cubicBezTo>
                      <a:pt x="122111" y="393764"/>
                      <a:pt x="123825" y="396812"/>
                      <a:pt x="123825" y="400145"/>
                    </a:cubicBezTo>
                    <a:lnTo>
                      <a:pt x="123825" y="561975"/>
                    </a:lnTo>
                    <a:lnTo>
                      <a:pt x="104775" y="5619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1AB7834-742C-62C2-0777-E61B5DB0148F}"/>
                  </a:ext>
                </a:extLst>
              </p:cNvPr>
              <p:cNvSpPr/>
              <p:nvPr/>
            </p:nvSpPr>
            <p:spPr>
              <a:xfrm>
                <a:off x="10696983" y="15431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D23705B-904D-3DAB-35DF-047BB2532018}"/>
                  </a:ext>
                </a:extLst>
              </p:cNvPr>
              <p:cNvSpPr/>
              <p:nvPr/>
            </p:nvSpPr>
            <p:spPr>
              <a:xfrm>
                <a:off x="10716033" y="14669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DAE9E10-B401-194F-F0A2-61119A304C11}"/>
                  </a:ext>
                </a:extLst>
              </p:cNvPr>
              <p:cNvSpPr/>
              <p:nvPr/>
            </p:nvSpPr>
            <p:spPr>
              <a:xfrm>
                <a:off x="10868433" y="14669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3E3B799-C5A6-10DA-2D39-F126B32DCE7E}"/>
                  </a:ext>
                </a:extLst>
              </p:cNvPr>
              <p:cNvSpPr/>
              <p:nvPr/>
            </p:nvSpPr>
            <p:spPr>
              <a:xfrm>
                <a:off x="10887483" y="15431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637A768-A84E-4B32-422C-65502A1F40A2}"/>
                  </a:ext>
                </a:extLst>
              </p:cNvPr>
              <p:cNvSpPr/>
              <p:nvPr/>
            </p:nvSpPr>
            <p:spPr>
              <a:xfrm>
                <a:off x="10754133" y="144785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20DC4C7-948C-C66F-F960-9E032AF85022}"/>
                  </a:ext>
                </a:extLst>
              </p:cNvPr>
              <p:cNvSpPr/>
              <p:nvPr/>
            </p:nvSpPr>
            <p:spPr>
              <a:xfrm>
                <a:off x="10696983" y="15050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3449BF4-1CAC-E60D-1A8F-174B67C9DC0A}"/>
                  </a:ext>
                </a:extLst>
              </p:cNvPr>
              <p:cNvSpPr/>
              <p:nvPr/>
            </p:nvSpPr>
            <p:spPr>
              <a:xfrm>
                <a:off x="10887483" y="15050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C468EEE-B8E6-4776-D389-D0E80E735E2D}"/>
                  </a:ext>
                </a:extLst>
              </p:cNvPr>
              <p:cNvSpPr/>
              <p:nvPr/>
            </p:nvSpPr>
            <p:spPr>
              <a:xfrm>
                <a:off x="10830333" y="144785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85A4B2-3489-82C8-B613-A499FFD1AF55}"/>
                  </a:ext>
                </a:extLst>
              </p:cNvPr>
              <p:cNvSpPr/>
              <p:nvPr/>
            </p:nvSpPr>
            <p:spPr>
              <a:xfrm>
                <a:off x="10792233" y="144785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8385654-99BF-E167-C05E-18B256FF8D07}"/>
                  </a:ext>
                </a:extLst>
              </p:cNvPr>
              <p:cNvSpPr/>
              <p:nvPr/>
            </p:nvSpPr>
            <p:spPr>
              <a:xfrm>
                <a:off x="10716033" y="15812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2BEB058-EC15-DA9C-70E5-B0BDC2BF0B7C}"/>
                  </a:ext>
                </a:extLst>
              </p:cNvPr>
              <p:cNvSpPr/>
              <p:nvPr/>
            </p:nvSpPr>
            <p:spPr>
              <a:xfrm>
                <a:off x="10868433" y="158120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2DDB7FD-F640-E61B-E4C5-EDB3D98B3287}"/>
              </a:ext>
            </a:extLst>
          </p:cNvPr>
          <p:cNvGrpSpPr/>
          <p:nvPr userDrawn="1"/>
        </p:nvGrpSpPr>
        <p:grpSpPr>
          <a:xfrm>
            <a:off x="5148512" y="1400175"/>
            <a:ext cx="764950" cy="764950"/>
            <a:chOff x="5148512" y="1400175"/>
            <a:chExt cx="764950" cy="76495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422EFB-A384-F128-E4F2-B6CBC2E18D87}"/>
                </a:ext>
              </a:extLst>
            </p:cNvPr>
            <p:cNvSpPr/>
            <p:nvPr userDrawn="1"/>
          </p:nvSpPr>
          <p:spPr>
            <a:xfrm>
              <a:off x="5148512" y="1400175"/>
              <a:ext cx="764950" cy="76495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2EC4F27-2BCB-71DB-475B-747A043E0904}"/>
                </a:ext>
              </a:extLst>
            </p:cNvPr>
            <p:cNvGrpSpPr/>
            <p:nvPr userDrawn="1"/>
          </p:nvGrpSpPr>
          <p:grpSpPr>
            <a:xfrm>
              <a:off x="5291925" y="1533452"/>
              <a:ext cx="449631" cy="449630"/>
              <a:chOff x="10515150" y="3142863"/>
              <a:chExt cx="609600" cy="609599"/>
            </a:xfrm>
            <a:solidFill>
              <a:schemeClr val="tx1"/>
            </a:solidFill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85B6795-6FE5-9B0E-AE86-28614EDAC895}"/>
                  </a:ext>
                </a:extLst>
              </p:cNvPr>
              <p:cNvSpPr/>
              <p:nvPr/>
            </p:nvSpPr>
            <p:spPr>
              <a:xfrm>
                <a:off x="10562775" y="3142863"/>
                <a:ext cx="114300" cy="133350"/>
              </a:xfrm>
              <a:custGeom>
                <a:avLst/>
                <a:gdLst>
                  <a:gd name="connsiteX0" fmla="*/ 57150 w 114300"/>
                  <a:gd name="connsiteY0" fmla="*/ 133350 h 133350"/>
                  <a:gd name="connsiteX1" fmla="*/ 0 w 114300"/>
                  <a:gd name="connsiteY1" fmla="*/ 61913 h 133350"/>
                  <a:gd name="connsiteX2" fmla="*/ 57150 w 114300"/>
                  <a:gd name="connsiteY2" fmla="*/ 0 h 133350"/>
                  <a:gd name="connsiteX3" fmla="*/ 114300 w 114300"/>
                  <a:gd name="connsiteY3" fmla="*/ 61913 h 133350"/>
                  <a:gd name="connsiteX4" fmla="*/ 57150 w 114300"/>
                  <a:gd name="connsiteY4" fmla="*/ 133350 h 133350"/>
                  <a:gd name="connsiteX5" fmla="*/ 57150 w 114300"/>
                  <a:gd name="connsiteY5" fmla="*/ 19050 h 133350"/>
                  <a:gd name="connsiteX6" fmla="*/ 19050 w 114300"/>
                  <a:gd name="connsiteY6" fmla="*/ 61913 h 133350"/>
                  <a:gd name="connsiteX7" fmla="*/ 57150 w 114300"/>
                  <a:gd name="connsiteY7" fmla="*/ 114300 h 133350"/>
                  <a:gd name="connsiteX8" fmla="*/ 95250 w 114300"/>
                  <a:gd name="connsiteY8" fmla="*/ 61913 h 133350"/>
                  <a:gd name="connsiteX9" fmla="*/ 57150 w 114300"/>
                  <a:gd name="connsiteY9" fmla="*/ 190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" h="133350">
                    <a:moveTo>
                      <a:pt x="57150" y="133350"/>
                    </a:moveTo>
                    <a:cubicBezTo>
                      <a:pt x="24575" y="133350"/>
                      <a:pt x="0" y="102680"/>
                      <a:pt x="0" y="61913"/>
                    </a:cubicBezTo>
                    <a:cubicBezTo>
                      <a:pt x="0" y="33052"/>
                      <a:pt x="6477" y="0"/>
                      <a:pt x="57150" y="0"/>
                    </a:cubicBezTo>
                    <a:cubicBezTo>
                      <a:pt x="107823" y="0"/>
                      <a:pt x="114300" y="33052"/>
                      <a:pt x="114300" y="61913"/>
                    </a:cubicBezTo>
                    <a:cubicBezTo>
                      <a:pt x="114300" y="102680"/>
                      <a:pt x="89726" y="133350"/>
                      <a:pt x="57150" y="133350"/>
                    </a:cubicBezTo>
                    <a:close/>
                    <a:moveTo>
                      <a:pt x="57150" y="19050"/>
                    </a:moveTo>
                    <a:cubicBezTo>
                      <a:pt x="28289" y="19050"/>
                      <a:pt x="19050" y="29432"/>
                      <a:pt x="19050" y="61913"/>
                    </a:cubicBezTo>
                    <a:cubicBezTo>
                      <a:pt x="19050" y="87344"/>
                      <a:pt x="32385" y="114300"/>
                      <a:pt x="57150" y="114300"/>
                    </a:cubicBezTo>
                    <a:cubicBezTo>
                      <a:pt x="81915" y="114300"/>
                      <a:pt x="95250" y="87344"/>
                      <a:pt x="95250" y="61913"/>
                    </a:cubicBezTo>
                    <a:cubicBezTo>
                      <a:pt x="95250" y="29432"/>
                      <a:pt x="86011" y="19050"/>
                      <a:pt x="57150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1ECB283-F7AE-BC50-AD82-6AC87457C83A}"/>
                  </a:ext>
                </a:extLst>
              </p:cNvPr>
              <p:cNvSpPr/>
              <p:nvPr/>
            </p:nvSpPr>
            <p:spPr>
              <a:xfrm>
                <a:off x="10643737" y="3248876"/>
                <a:ext cx="80867" cy="103536"/>
              </a:xfrm>
              <a:custGeom>
                <a:avLst/>
                <a:gdLst>
                  <a:gd name="connsiteX0" fmla="*/ 52388 w 80867"/>
                  <a:gd name="connsiteY0" fmla="*/ 103537 h 103536"/>
                  <a:gd name="connsiteX1" fmla="*/ 33338 w 80867"/>
                  <a:gd name="connsiteY1" fmla="*/ 103537 h 103536"/>
                  <a:gd name="connsiteX2" fmla="*/ 33338 w 80867"/>
                  <a:gd name="connsiteY2" fmla="*/ 84487 h 103536"/>
                  <a:gd name="connsiteX3" fmla="*/ 52388 w 80867"/>
                  <a:gd name="connsiteY3" fmla="*/ 84487 h 103536"/>
                  <a:gd name="connsiteX4" fmla="*/ 61913 w 80867"/>
                  <a:gd name="connsiteY4" fmla="*/ 65437 h 103536"/>
                  <a:gd name="connsiteX5" fmla="*/ 61913 w 80867"/>
                  <a:gd name="connsiteY5" fmla="*/ 51911 h 103536"/>
                  <a:gd name="connsiteX6" fmla="*/ 0 w 80867"/>
                  <a:gd name="connsiteY6" fmla="*/ 16573 h 103536"/>
                  <a:gd name="connsiteX7" fmla="*/ 9430 w 80867"/>
                  <a:gd name="connsiteY7" fmla="*/ 0 h 103536"/>
                  <a:gd name="connsiteX8" fmla="*/ 80867 w 80867"/>
                  <a:gd name="connsiteY8" fmla="*/ 40862 h 103536"/>
                  <a:gd name="connsiteX9" fmla="*/ 80867 w 80867"/>
                  <a:gd name="connsiteY9" fmla="*/ 65437 h 103536"/>
                  <a:gd name="connsiteX10" fmla="*/ 52292 w 80867"/>
                  <a:gd name="connsiteY10" fmla="*/ 103537 h 10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867" h="103536">
                    <a:moveTo>
                      <a:pt x="52388" y="103537"/>
                    </a:moveTo>
                    <a:lnTo>
                      <a:pt x="33338" y="103537"/>
                    </a:lnTo>
                    <a:lnTo>
                      <a:pt x="33338" y="84487"/>
                    </a:lnTo>
                    <a:lnTo>
                      <a:pt x="52388" y="84487"/>
                    </a:lnTo>
                    <a:cubicBezTo>
                      <a:pt x="55245" y="84487"/>
                      <a:pt x="61913" y="77057"/>
                      <a:pt x="61913" y="65437"/>
                    </a:cubicBezTo>
                    <a:lnTo>
                      <a:pt x="61913" y="51911"/>
                    </a:lnTo>
                    <a:lnTo>
                      <a:pt x="0" y="16573"/>
                    </a:lnTo>
                    <a:lnTo>
                      <a:pt x="9430" y="0"/>
                    </a:lnTo>
                    <a:lnTo>
                      <a:pt x="80867" y="40862"/>
                    </a:lnTo>
                    <a:lnTo>
                      <a:pt x="80867" y="65437"/>
                    </a:lnTo>
                    <a:cubicBezTo>
                      <a:pt x="80867" y="86106"/>
                      <a:pt x="67818" y="103537"/>
                      <a:pt x="52292" y="1035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9F1300F-AC90-5E98-A507-84387CA5D6E5}"/>
                  </a:ext>
                </a:extLst>
              </p:cNvPr>
              <p:cNvSpPr/>
              <p:nvPr/>
            </p:nvSpPr>
            <p:spPr>
              <a:xfrm>
                <a:off x="10515150" y="3248876"/>
                <a:ext cx="80867" cy="103536"/>
              </a:xfrm>
              <a:custGeom>
                <a:avLst/>
                <a:gdLst>
                  <a:gd name="connsiteX0" fmla="*/ 47625 w 80867"/>
                  <a:gd name="connsiteY0" fmla="*/ 103537 h 103536"/>
                  <a:gd name="connsiteX1" fmla="*/ 28575 w 80867"/>
                  <a:gd name="connsiteY1" fmla="*/ 103537 h 103536"/>
                  <a:gd name="connsiteX2" fmla="*/ 0 w 80867"/>
                  <a:gd name="connsiteY2" fmla="*/ 65437 h 103536"/>
                  <a:gd name="connsiteX3" fmla="*/ 0 w 80867"/>
                  <a:gd name="connsiteY3" fmla="*/ 40862 h 103536"/>
                  <a:gd name="connsiteX4" fmla="*/ 71438 w 80867"/>
                  <a:gd name="connsiteY4" fmla="*/ 0 h 103536"/>
                  <a:gd name="connsiteX5" fmla="*/ 80867 w 80867"/>
                  <a:gd name="connsiteY5" fmla="*/ 16573 h 103536"/>
                  <a:gd name="connsiteX6" fmla="*/ 18955 w 80867"/>
                  <a:gd name="connsiteY6" fmla="*/ 51911 h 103536"/>
                  <a:gd name="connsiteX7" fmla="*/ 18955 w 80867"/>
                  <a:gd name="connsiteY7" fmla="*/ 65437 h 103536"/>
                  <a:gd name="connsiteX8" fmla="*/ 28480 w 80867"/>
                  <a:gd name="connsiteY8" fmla="*/ 84487 h 103536"/>
                  <a:gd name="connsiteX9" fmla="*/ 47530 w 80867"/>
                  <a:gd name="connsiteY9" fmla="*/ 84487 h 103536"/>
                  <a:gd name="connsiteX10" fmla="*/ 47530 w 80867"/>
                  <a:gd name="connsiteY10" fmla="*/ 103537 h 10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867" h="103536">
                    <a:moveTo>
                      <a:pt x="47625" y="103537"/>
                    </a:moveTo>
                    <a:lnTo>
                      <a:pt x="28575" y="103537"/>
                    </a:lnTo>
                    <a:cubicBezTo>
                      <a:pt x="13049" y="103537"/>
                      <a:pt x="0" y="86106"/>
                      <a:pt x="0" y="65437"/>
                    </a:cubicBezTo>
                    <a:lnTo>
                      <a:pt x="0" y="40862"/>
                    </a:lnTo>
                    <a:lnTo>
                      <a:pt x="71438" y="0"/>
                    </a:lnTo>
                    <a:lnTo>
                      <a:pt x="80867" y="16573"/>
                    </a:lnTo>
                    <a:lnTo>
                      <a:pt x="18955" y="51911"/>
                    </a:lnTo>
                    <a:lnTo>
                      <a:pt x="18955" y="65437"/>
                    </a:lnTo>
                    <a:cubicBezTo>
                      <a:pt x="18955" y="77057"/>
                      <a:pt x="25622" y="84487"/>
                      <a:pt x="28480" y="84487"/>
                    </a:cubicBezTo>
                    <a:lnTo>
                      <a:pt x="47530" y="84487"/>
                    </a:lnTo>
                    <a:lnTo>
                      <a:pt x="47530" y="1035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3943172-B9DD-E479-13B6-4E06B9CD8831}"/>
                  </a:ext>
                </a:extLst>
              </p:cNvPr>
              <p:cNvSpPr/>
              <p:nvPr/>
            </p:nvSpPr>
            <p:spPr>
              <a:xfrm>
                <a:off x="10562775" y="3342888"/>
                <a:ext cx="114300" cy="133350"/>
              </a:xfrm>
              <a:custGeom>
                <a:avLst/>
                <a:gdLst>
                  <a:gd name="connsiteX0" fmla="*/ 57150 w 114300"/>
                  <a:gd name="connsiteY0" fmla="*/ 133350 h 133350"/>
                  <a:gd name="connsiteX1" fmla="*/ 0 w 114300"/>
                  <a:gd name="connsiteY1" fmla="*/ 61913 h 133350"/>
                  <a:gd name="connsiteX2" fmla="*/ 57150 w 114300"/>
                  <a:gd name="connsiteY2" fmla="*/ 0 h 133350"/>
                  <a:gd name="connsiteX3" fmla="*/ 114300 w 114300"/>
                  <a:gd name="connsiteY3" fmla="*/ 61913 h 133350"/>
                  <a:gd name="connsiteX4" fmla="*/ 57150 w 114300"/>
                  <a:gd name="connsiteY4" fmla="*/ 133350 h 133350"/>
                  <a:gd name="connsiteX5" fmla="*/ 57150 w 114300"/>
                  <a:gd name="connsiteY5" fmla="*/ 19050 h 133350"/>
                  <a:gd name="connsiteX6" fmla="*/ 19050 w 114300"/>
                  <a:gd name="connsiteY6" fmla="*/ 61913 h 133350"/>
                  <a:gd name="connsiteX7" fmla="*/ 57150 w 114300"/>
                  <a:gd name="connsiteY7" fmla="*/ 114300 h 133350"/>
                  <a:gd name="connsiteX8" fmla="*/ 95250 w 114300"/>
                  <a:gd name="connsiteY8" fmla="*/ 61913 h 133350"/>
                  <a:gd name="connsiteX9" fmla="*/ 57150 w 114300"/>
                  <a:gd name="connsiteY9" fmla="*/ 190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" h="133350">
                    <a:moveTo>
                      <a:pt x="57150" y="133350"/>
                    </a:moveTo>
                    <a:cubicBezTo>
                      <a:pt x="24575" y="133350"/>
                      <a:pt x="0" y="102680"/>
                      <a:pt x="0" y="61913"/>
                    </a:cubicBezTo>
                    <a:cubicBezTo>
                      <a:pt x="0" y="33052"/>
                      <a:pt x="6477" y="0"/>
                      <a:pt x="57150" y="0"/>
                    </a:cubicBezTo>
                    <a:cubicBezTo>
                      <a:pt x="107823" y="0"/>
                      <a:pt x="114300" y="33052"/>
                      <a:pt x="114300" y="61913"/>
                    </a:cubicBezTo>
                    <a:cubicBezTo>
                      <a:pt x="114300" y="102680"/>
                      <a:pt x="89726" y="133350"/>
                      <a:pt x="57150" y="133350"/>
                    </a:cubicBezTo>
                    <a:close/>
                    <a:moveTo>
                      <a:pt x="57150" y="19050"/>
                    </a:moveTo>
                    <a:cubicBezTo>
                      <a:pt x="28289" y="19050"/>
                      <a:pt x="19050" y="29432"/>
                      <a:pt x="19050" y="61913"/>
                    </a:cubicBezTo>
                    <a:cubicBezTo>
                      <a:pt x="19050" y="87344"/>
                      <a:pt x="32385" y="114300"/>
                      <a:pt x="57150" y="114300"/>
                    </a:cubicBezTo>
                    <a:cubicBezTo>
                      <a:pt x="81915" y="114300"/>
                      <a:pt x="95250" y="87344"/>
                      <a:pt x="95250" y="61913"/>
                    </a:cubicBezTo>
                    <a:cubicBezTo>
                      <a:pt x="95250" y="29432"/>
                      <a:pt x="86011" y="19050"/>
                      <a:pt x="57150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1869DE-B546-2035-331F-15CA0893EB35}"/>
                  </a:ext>
                </a:extLst>
              </p:cNvPr>
              <p:cNvSpPr/>
              <p:nvPr/>
            </p:nvSpPr>
            <p:spPr>
              <a:xfrm>
                <a:off x="10643737" y="3448901"/>
                <a:ext cx="80867" cy="103536"/>
              </a:xfrm>
              <a:custGeom>
                <a:avLst/>
                <a:gdLst>
                  <a:gd name="connsiteX0" fmla="*/ 52388 w 80867"/>
                  <a:gd name="connsiteY0" fmla="*/ 103537 h 103536"/>
                  <a:gd name="connsiteX1" fmla="*/ 33338 w 80867"/>
                  <a:gd name="connsiteY1" fmla="*/ 103537 h 103536"/>
                  <a:gd name="connsiteX2" fmla="*/ 33338 w 80867"/>
                  <a:gd name="connsiteY2" fmla="*/ 84487 h 103536"/>
                  <a:gd name="connsiteX3" fmla="*/ 52388 w 80867"/>
                  <a:gd name="connsiteY3" fmla="*/ 84487 h 103536"/>
                  <a:gd name="connsiteX4" fmla="*/ 61913 w 80867"/>
                  <a:gd name="connsiteY4" fmla="*/ 65437 h 103536"/>
                  <a:gd name="connsiteX5" fmla="*/ 61913 w 80867"/>
                  <a:gd name="connsiteY5" fmla="*/ 51911 h 103536"/>
                  <a:gd name="connsiteX6" fmla="*/ 0 w 80867"/>
                  <a:gd name="connsiteY6" fmla="*/ 16573 h 103536"/>
                  <a:gd name="connsiteX7" fmla="*/ 9430 w 80867"/>
                  <a:gd name="connsiteY7" fmla="*/ 0 h 103536"/>
                  <a:gd name="connsiteX8" fmla="*/ 80867 w 80867"/>
                  <a:gd name="connsiteY8" fmla="*/ 40862 h 103536"/>
                  <a:gd name="connsiteX9" fmla="*/ 80867 w 80867"/>
                  <a:gd name="connsiteY9" fmla="*/ 65437 h 103536"/>
                  <a:gd name="connsiteX10" fmla="*/ 52292 w 80867"/>
                  <a:gd name="connsiteY10" fmla="*/ 103537 h 10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867" h="103536">
                    <a:moveTo>
                      <a:pt x="52388" y="103537"/>
                    </a:moveTo>
                    <a:lnTo>
                      <a:pt x="33338" y="103537"/>
                    </a:lnTo>
                    <a:lnTo>
                      <a:pt x="33338" y="84487"/>
                    </a:lnTo>
                    <a:lnTo>
                      <a:pt x="52388" y="84487"/>
                    </a:lnTo>
                    <a:cubicBezTo>
                      <a:pt x="55245" y="84487"/>
                      <a:pt x="61913" y="77057"/>
                      <a:pt x="61913" y="65437"/>
                    </a:cubicBezTo>
                    <a:lnTo>
                      <a:pt x="61913" y="51911"/>
                    </a:lnTo>
                    <a:lnTo>
                      <a:pt x="0" y="16573"/>
                    </a:lnTo>
                    <a:lnTo>
                      <a:pt x="9430" y="0"/>
                    </a:lnTo>
                    <a:lnTo>
                      <a:pt x="80867" y="40862"/>
                    </a:lnTo>
                    <a:lnTo>
                      <a:pt x="80867" y="65437"/>
                    </a:lnTo>
                    <a:cubicBezTo>
                      <a:pt x="80867" y="86106"/>
                      <a:pt x="67818" y="103537"/>
                      <a:pt x="52292" y="1035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32A4EE2-95EB-5DCF-5034-A09D1EF84E37}"/>
                  </a:ext>
                </a:extLst>
              </p:cNvPr>
              <p:cNvSpPr/>
              <p:nvPr/>
            </p:nvSpPr>
            <p:spPr>
              <a:xfrm>
                <a:off x="10515150" y="3448901"/>
                <a:ext cx="80867" cy="103536"/>
              </a:xfrm>
              <a:custGeom>
                <a:avLst/>
                <a:gdLst>
                  <a:gd name="connsiteX0" fmla="*/ 47625 w 80867"/>
                  <a:gd name="connsiteY0" fmla="*/ 103537 h 103536"/>
                  <a:gd name="connsiteX1" fmla="*/ 28575 w 80867"/>
                  <a:gd name="connsiteY1" fmla="*/ 103537 h 103536"/>
                  <a:gd name="connsiteX2" fmla="*/ 0 w 80867"/>
                  <a:gd name="connsiteY2" fmla="*/ 65437 h 103536"/>
                  <a:gd name="connsiteX3" fmla="*/ 0 w 80867"/>
                  <a:gd name="connsiteY3" fmla="*/ 40862 h 103536"/>
                  <a:gd name="connsiteX4" fmla="*/ 71438 w 80867"/>
                  <a:gd name="connsiteY4" fmla="*/ 0 h 103536"/>
                  <a:gd name="connsiteX5" fmla="*/ 80867 w 80867"/>
                  <a:gd name="connsiteY5" fmla="*/ 16573 h 103536"/>
                  <a:gd name="connsiteX6" fmla="*/ 18955 w 80867"/>
                  <a:gd name="connsiteY6" fmla="*/ 51911 h 103536"/>
                  <a:gd name="connsiteX7" fmla="*/ 18955 w 80867"/>
                  <a:gd name="connsiteY7" fmla="*/ 65437 h 103536"/>
                  <a:gd name="connsiteX8" fmla="*/ 28480 w 80867"/>
                  <a:gd name="connsiteY8" fmla="*/ 84487 h 103536"/>
                  <a:gd name="connsiteX9" fmla="*/ 47530 w 80867"/>
                  <a:gd name="connsiteY9" fmla="*/ 84487 h 103536"/>
                  <a:gd name="connsiteX10" fmla="*/ 47530 w 80867"/>
                  <a:gd name="connsiteY10" fmla="*/ 103537 h 10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867" h="103536">
                    <a:moveTo>
                      <a:pt x="47625" y="103537"/>
                    </a:moveTo>
                    <a:lnTo>
                      <a:pt x="28575" y="103537"/>
                    </a:lnTo>
                    <a:cubicBezTo>
                      <a:pt x="13049" y="103537"/>
                      <a:pt x="0" y="86106"/>
                      <a:pt x="0" y="65437"/>
                    </a:cubicBezTo>
                    <a:lnTo>
                      <a:pt x="0" y="40862"/>
                    </a:lnTo>
                    <a:lnTo>
                      <a:pt x="71438" y="0"/>
                    </a:lnTo>
                    <a:lnTo>
                      <a:pt x="80867" y="16573"/>
                    </a:lnTo>
                    <a:lnTo>
                      <a:pt x="18955" y="51911"/>
                    </a:lnTo>
                    <a:lnTo>
                      <a:pt x="18955" y="65437"/>
                    </a:lnTo>
                    <a:cubicBezTo>
                      <a:pt x="18955" y="77057"/>
                      <a:pt x="25622" y="84487"/>
                      <a:pt x="28480" y="84487"/>
                    </a:cubicBezTo>
                    <a:lnTo>
                      <a:pt x="47530" y="84487"/>
                    </a:lnTo>
                    <a:lnTo>
                      <a:pt x="47530" y="1035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A8E86B3-8836-282F-A2A8-A818A3C294DC}"/>
                  </a:ext>
                </a:extLst>
              </p:cNvPr>
              <p:cNvSpPr/>
              <p:nvPr/>
            </p:nvSpPr>
            <p:spPr>
              <a:xfrm>
                <a:off x="10562775" y="3542913"/>
                <a:ext cx="114300" cy="133350"/>
              </a:xfrm>
              <a:custGeom>
                <a:avLst/>
                <a:gdLst>
                  <a:gd name="connsiteX0" fmla="*/ 57150 w 114300"/>
                  <a:gd name="connsiteY0" fmla="*/ 133350 h 133350"/>
                  <a:gd name="connsiteX1" fmla="*/ 0 w 114300"/>
                  <a:gd name="connsiteY1" fmla="*/ 61913 h 133350"/>
                  <a:gd name="connsiteX2" fmla="*/ 57150 w 114300"/>
                  <a:gd name="connsiteY2" fmla="*/ 0 h 133350"/>
                  <a:gd name="connsiteX3" fmla="*/ 114300 w 114300"/>
                  <a:gd name="connsiteY3" fmla="*/ 61913 h 133350"/>
                  <a:gd name="connsiteX4" fmla="*/ 57150 w 114300"/>
                  <a:gd name="connsiteY4" fmla="*/ 133350 h 133350"/>
                  <a:gd name="connsiteX5" fmla="*/ 57150 w 114300"/>
                  <a:gd name="connsiteY5" fmla="*/ 19050 h 133350"/>
                  <a:gd name="connsiteX6" fmla="*/ 19050 w 114300"/>
                  <a:gd name="connsiteY6" fmla="*/ 61913 h 133350"/>
                  <a:gd name="connsiteX7" fmla="*/ 57150 w 114300"/>
                  <a:gd name="connsiteY7" fmla="*/ 114300 h 133350"/>
                  <a:gd name="connsiteX8" fmla="*/ 95250 w 114300"/>
                  <a:gd name="connsiteY8" fmla="*/ 61913 h 133350"/>
                  <a:gd name="connsiteX9" fmla="*/ 57150 w 114300"/>
                  <a:gd name="connsiteY9" fmla="*/ 190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" h="133350">
                    <a:moveTo>
                      <a:pt x="57150" y="133350"/>
                    </a:moveTo>
                    <a:cubicBezTo>
                      <a:pt x="24575" y="133350"/>
                      <a:pt x="0" y="102679"/>
                      <a:pt x="0" y="61913"/>
                    </a:cubicBezTo>
                    <a:cubicBezTo>
                      <a:pt x="0" y="33052"/>
                      <a:pt x="6477" y="0"/>
                      <a:pt x="57150" y="0"/>
                    </a:cubicBezTo>
                    <a:cubicBezTo>
                      <a:pt x="107823" y="0"/>
                      <a:pt x="114300" y="33052"/>
                      <a:pt x="114300" y="61913"/>
                    </a:cubicBezTo>
                    <a:cubicBezTo>
                      <a:pt x="114300" y="102679"/>
                      <a:pt x="89726" y="133350"/>
                      <a:pt x="57150" y="133350"/>
                    </a:cubicBezTo>
                    <a:close/>
                    <a:moveTo>
                      <a:pt x="57150" y="19050"/>
                    </a:moveTo>
                    <a:cubicBezTo>
                      <a:pt x="28289" y="19050"/>
                      <a:pt x="19050" y="29432"/>
                      <a:pt x="19050" y="61913"/>
                    </a:cubicBezTo>
                    <a:cubicBezTo>
                      <a:pt x="19050" y="87344"/>
                      <a:pt x="32385" y="114300"/>
                      <a:pt x="57150" y="114300"/>
                    </a:cubicBezTo>
                    <a:cubicBezTo>
                      <a:pt x="81915" y="114300"/>
                      <a:pt x="95250" y="87344"/>
                      <a:pt x="95250" y="61913"/>
                    </a:cubicBezTo>
                    <a:cubicBezTo>
                      <a:pt x="95250" y="29432"/>
                      <a:pt x="86011" y="19050"/>
                      <a:pt x="57150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556A7E1F-D7EA-1DAA-B764-86E3342CC1DD}"/>
                  </a:ext>
                </a:extLst>
              </p:cNvPr>
              <p:cNvSpPr/>
              <p:nvPr/>
            </p:nvSpPr>
            <p:spPr>
              <a:xfrm>
                <a:off x="10515150" y="3648926"/>
                <a:ext cx="209359" cy="103536"/>
              </a:xfrm>
              <a:custGeom>
                <a:avLst/>
                <a:gdLst>
                  <a:gd name="connsiteX0" fmla="*/ 180975 w 209359"/>
                  <a:gd name="connsiteY0" fmla="*/ 103537 h 103536"/>
                  <a:gd name="connsiteX1" fmla="*/ 28575 w 209359"/>
                  <a:gd name="connsiteY1" fmla="*/ 103537 h 103536"/>
                  <a:gd name="connsiteX2" fmla="*/ 0 w 209359"/>
                  <a:gd name="connsiteY2" fmla="*/ 65437 h 103536"/>
                  <a:gd name="connsiteX3" fmla="*/ 0 w 209359"/>
                  <a:gd name="connsiteY3" fmla="*/ 40862 h 103536"/>
                  <a:gd name="connsiteX4" fmla="*/ 71438 w 209359"/>
                  <a:gd name="connsiteY4" fmla="*/ 0 h 103536"/>
                  <a:gd name="connsiteX5" fmla="*/ 80867 w 209359"/>
                  <a:gd name="connsiteY5" fmla="*/ 16573 h 103536"/>
                  <a:gd name="connsiteX6" fmla="*/ 18955 w 209359"/>
                  <a:gd name="connsiteY6" fmla="*/ 51911 h 103536"/>
                  <a:gd name="connsiteX7" fmla="*/ 18955 w 209359"/>
                  <a:gd name="connsiteY7" fmla="*/ 65437 h 103536"/>
                  <a:gd name="connsiteX8" fmla="*/ 28480 w 209359"/>
                  <a:gd name="connsiteY8" fmla="*/ 84487 h 103536"/>
                  <a:gd name="connsiteX9" fmla="*/ 180880 w 209359"/>
                  <a:gd name="connsiteY9" fmla="*/ 84487 h 103536"/>
                  <a:gd name="connsiteX10" fmla="*/ 190405 w 209359"/>
                  <a:gd name="connsiteY10" fmla="*/ 65437 h 103536"/>
                  <a:gd name="connsiteX11" fmla="*/ 190405 w 209359"/>
                  <a:gd name="connsiteY11" fmla="*/ 51911 h 103536"/>
                  <a:gd name="connsiteX12" fmla="*/ 128492 w 209359"/>
                  <a:gd name="connsiteY12" fmla="*/ 16573 h 103536"/>
                  <a:gd name="connsiteX13" fmla="*/ 137922 w 209359"/>
                  <a:gd name="connsiteY13" fmla="*/ 0 h 103536"/>
                  <a:gd name="connsiteX14" fmla="*/ 209360 w 209359"/>
                  <a:gd name="connsiteY14" fmla="*/ 40862 h 103536"/>
                  <a:gd name="connsiteX15" fmla="*/ 209360 w 209359"/>
                  <a:gd name="connsiteY15" fmla="*/ 65437 h 103536"/>
                  <a:gd name="connsiteX16" fmla="*/ 180785 w 209359"/>
                  <a:gd name="connsiteY16" fmla="*/ 103537 h 10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9359" h="103536">
                    <a:moveTo>
                      <a:pt x="180975" y="103537"/>
                    </a:moveTo>
                    <a:lnTo>
                      <a:pt x="28575" y="103537"/>
                    </a:lnTo>
                    <a:cubicBezTo>
                      <a:pt x="13049" y="103537"/>
                      <a:pt x="0" y="86106"/>
                      <a:pt x="0" y="65437"/>
                    </a:cubicBezTo>
                    <a:lnTo>
                      <a:pt x="0" y="40862"/>
                    </a:lnTo>
                    <a:lnTo>
                      <a:pt x="71438" y="0"/>
                    </a:lnTo>
                    <a:lnTo>
                      <a:pt x="80867" y="16573"/>
                    </a:lnTo>
                    <a:lnTo>
                      <a:pt x="18955" y="51911"/>
                    </a:lnTo>
                    <a:lnTo>
                      <a:pt x="18955" y="65437"/>
                    </a:lnTo>
                    <a:cubicBezTo>
                      <a:pt x="18955" y="77057"/>
                      <a:pt x="25622" y="84487"/>
                      <a:pt x="28480" y="84487"/>
                    </a:cubicBezTo>
                    <a:lnTo>
                      <a:pt x="180880" y="84487"/>
                    </a:lnTo>
                    <a:cubicBezTo>
                      <a:pt x="183737" y="84487"/>
                      <a:pt x="190405" y="77057"/>
                      <a:pt x="190405" y="65437"/>
                    </a:cubicBezTo>
                    <a:lnTo>
                      <a:pt x="190405" y="51911"/>
                    </a:lnTo>
                    <a:lnTo>
                      <a:pt x="128492" y="16573"/>
                    </a:lnTo>
                    <a:lnTo>
                      <a:pt x="137922" y="0"/>
                    </a:lnTo>
                    <a:lnTo>
                      <a:pt x="209360" y="40862"/>
                    </a:lnTo>
                    <a:lnTo>
                      <a:pt x="209360" y="65437"/>
                    </a:lnTo>
                    <a:cubicBezTo>
                      <a:pt x="209360" y="86106"/>
                      <a:pt x="196310" y="103537"/>
                      <a:pt x="180785" y="1035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783FC4B-02B0-E2B6-1D28-AACD023D1C98}"/>
                  </a:ext>
                </a:extLst>
              </p:cNvPr>
              <p:cNvSpPr/>
              <p:nvPr/>
            </p:nvSpPr>
            <p:spPr>
              <a:xfrm>
                <a:off x="10696125" y="3600063"/>
                <a:ext cx="428625" cy="95250"/>
              </a:xfrm>
              <a:custGeom>
                <a:avLst/>
                <a:gdLst>
                  <a:gd name="connsiteX0" fmla="*/ 428625 w 428625"/>
                  <a:gd name="connsiteY0" fmla="*/ 95250 h 95250"/>
                  <a:gd name="connsiteX1" fmla="*/ 47625 w 428625"/>
                  <a:gd name="connsiteY1" fmla="*/ 95250 h 95250"/>
                  <a:gd name="connsiteX2" fmla="*/ 47625 w 428625"/>
                  <a:gd name="connsiteY2" fmla="*/ 76200 h 95250"/>
                  <a:gd name="connsiteX3" fmla="*/ 409575 w 428625"/>
                  <a:gd name="connsiteY3" fmla="*/ 76200 h 95250"/>
                  <a:gd name="connsiteX4" fmla="*/ 409575 w 428625"/>
                  <a:gd name="connsiteY4" fmla="*/ 19050 h 95250"/>
                  <a:gd name="connsiteX5" fmla="*/ 0 w 428625"/>
                  <a:gd name="connsiteY5" fmla="*/ 19050 h 95250"/>
                  <a:gd name="connsiteX6" fmla="*/ 0 w 428625"/>
                  <a:gd name="connsiteY6" fmla="*/ 0 h 95250"/>
                  <a:gd name="connsiteX7" fmla="*/ 428625 w 428625"/>
                  <a:gd name="connsiteY7" fmla="*/ 0 h 95250"/>
                  <a:gd name="connsiteX8" fmla="*/ 428625 w 428625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625" h="95250">
                    <a:moveTo>
                      <a:pt x="428625" y="95250"/>
                    </a:moveTo>
                    <a:lnTo>
                      <a:pt x="47625" y="95250"/>
                    </a:lnTo>
                    <a:lnTo>
                      <a:pt x="47625" y="76200"/>
                    </a:lnTo>
                    <a:lnTo>
                      <a:pt x="409575" y="76200"/>
                    </a:lnTo>
                    <a:lnTo>
                      <a:pt x="409575" y="19050"/>
                    </a:lnTo>
                    <a:lnTo>
                      <a:pt x="0" y="19050"/>
                    </a:lnTo>
                    <a:lnTo>
                      <a:pt x="0" y="0"/>
                    </a:lnTo>
                    <a:lnTo>
                      <a:pt x="428625" y="0"/>
                    </a:lnTo>
                    <a:lnTo>
                      <a:pt x="428625" y="95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55DC61EE-9D7E-35D3-5F38-213D068A3C46}"/>
                  </a:ext>
                </a:extLst>
              </p:cNvPr>
              <p:cNvSpPr/>
              <p:nvPr/>
            </p:nvSpPr>
            <p:spPr>
              <a:xfrm>
                <a:off x="10696125" y="3409563"/>
                <a:ext cx="428625" cy="95250"/>
              </a:xfrm>
              <a:custGeom>
                <a:avLst/>
                <a:gdLst>
                  <a:gd name="connsiteX0" fmla="*/ 428625 w 428625"/>
                  <a:gd name="connsiteY0" fmla="*/ 95250 h 95250"/>
                  <a:gd name="connsiteX1" fmla="*/ 47625 w 428625"/>
                  <a:gd name="connsiteY1" fmla="*/ 95250 h 95250"/>
                  <a:gd name="connsiteX2" fmla="*/ 47625 w 428625"/>
                  <a:gd name="connsiteY2" fmla="*/ 76200 h 95250"/>
                  <a:gd name="connsiteX3" fmla="*/ 409575 w 428625"/>
                  <a:gd name="connsiteY3" fmla="*/ 76200 h 95250"/>
                  <a:gd name="connsiteX4" fmla="*/ 409575 w 428625"/>
                  <a:gd name="connsiteY4" fmla="*/ 19050 h 95250"/>
                  <a:gd name="connsiteX5" fmla="*/ 0 w 428625"/>
                  <a:gd name="connsiteY5" fmla="*/ 19050 h 95250"/>
                  <a:gd name="connsiteX6" fmla="*/ 0 w 428625"/>
                  <a:gd name="connsiteY6" fmla="*/ 0 h 95250"/>
                  <a:gd name="connsiteX7" fmla="*/ 428625 w 428625"/>
                  <a:gd name="connsiteY7" fmla="*/ 0 h 95250"/>
                  <a:gd name="connsiteX8" fmla="*/ 428625 w 428625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625" h="95250">
                    <a:moveTo>
                      <a:pt x="428625" y="95250"/>
                    </a:moveTo>
                    <a:lnTo>
                      <a:pt x="47625" y="95250"/>
                    </a:lnTo>
                    <a:lnTo>
                      <a:pt x="47625" y="76200"/>
                    </a:lnTo>
                    <a:lnTo>
                      <a:pt x="409575" y="76200"/>
                    </a:lnTo>
                    <a:lnTo>
                      <a:pt x="409575" y="19050"/>
                    </a:lnTo>
                    <a:lnTo>
                      <a:pt x="0" y="19050"/>
                    </a:lnTo>
                    <a:lnTo>
                      <a:pt x="0" y="0"/>
                    </a:lnTo>
                    <a:lnTo>
                      <a:pt x="428625" y="0"/>
                    </a:lnTo>
                    <a:lnTo>
                      <a:pt x="428625" y="95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E234A84-26D2-0782-FFEC-2D2DF7F3E6F7}"/>
                  </a:ext>
                </a:extLst>
              </p:cNvPr>
              <p:cNvSpPr/>
              <p:nvPr/>
            </p:nvSpPr>
            <p:spPr>
              <a:xfrm>
                <a:off x="10696125" y="3219063"/>
                <a:ext cx="428625" cy="95250"/>
              </a:xfrm>
              <a:custGeom>
                <a:avLst/>
                <a:gdLst>
                  <a:gd name="connsiteX0" fmla="*/ 428625 w 428625"/>
                  <a:gd name="connsiteY0" fmla="*/ 95250 h 95250"/>
                  <a:gd name="connsiteX1" fmla="*/ 47625 w 428625"/>
                  <a:gd name="connsiteY1" fmla="*/ 95250 h 95250"/>
                  <a:gd name="connsiteX2" fmla="*/ 47625 w 428625"/>
                  <a:gd name="connsiteY2" fmla="*/ 76200 h 95250"/>
                  <a:gd name="connsiteX3" fmla="*/ 409575 w 428625"/>
                  <a:gd name="connsiteY3" fmla="*/ 76200 h 95250"/>
                  <a:gd name="connsiteX4" fmla="*/ 409575 w 428625"/>
                  <a:gd name="connsiteY4" fmla="*/ 19050 h 95250"/>
                  <a:gd name="connsiteX5" fmla="*/ 0 w 428625"/>
                  <a:gd name="connsiteY5" fmla="*/ 19050 h 95250"/>
                  <a:gd name="connsiteX6" fmla="*/ 0 w 428625"/>
                  <a:gd name="connsiteY6" fmla="*/ 0 h 95250"/>
                  <a:gd name="connsiteX7" fmla="*/ 428625 w 428625"/>
                  <a:gd name="connsiteY7" fmla="*/ 0 h 95250"/>
                  <a:gd name="connsiteX8" fmla="*/ 428625 w 428625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625" h="95250">
                    <a:moveTo>
                      <a:pt x="428625" y="95250"/>
                    </a:moveTo>
                    <a:lnTo>
                      <a:pt x="47625" y="95250"/>
                    </a:lnTo>
                    <a:lnTo>
                      <a:pt x="47625" y="76200"/>
                    </a:lnTo>
                    <a:lnTo>
                      <a:pt x="409575" y="76200"/>
                    </a:lnTo>
                    <a:lnTo>
                      <a:pt x="409575" y="19050"/>
                    </a:lnTo>
                    <a:lnTo>
                      <a:pt x="0" y="19050"/>
                    </a:lnTo>
                    <a:lnTo>
                      <a:pt x="0" y="0"/>
                    </a:lnTo>
                    <a:lnTo>
                      <a:pt x="428625" y="0"/>
                    </a:lnTo>
                    <a:lnTo>
                      <a:pt x="428625" y="95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3FEC6057-9D35-018E-320B-F65284A1E542}"/>
                  </a:ext>
                </a:extLst>
              </p:cNvPr>
              <p:cNvSpPr/>
              <p:nvPr/>
            </p:nvSpPr>
            <p:spPr>
              <a:xfrm>
                <a:off x="10743750" y="3257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1E6D655-4A47-D1DC-D5CB-3D22CFEDF064}"/>
                  </a:ext>
                </a:extLst>
              </p:cNvPr>
              <p:cNvSpPr/>
              <p:nvPr/>
            </p:nvSpPr>
            <p:spPr>
              <a:xfrm>
                <a:off x="10781850" y="3257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9BD1692-2079-552C-2D86-137CF46761B4}"/>
                  </a:ext>
                </a:extLst>
              </p:cNvPr>
              <p:cNvSpPr/>
              <p:nvPr/>
            </p:nvSpPr>
            <p:spPr>
              <a:xfrm>
                <a:off x="10819950" y="3257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60AABF-882F-86F5-5C61-7AE2EA91CA6B}"/>
                  </a:ext>
                </a:extLst>
              </p:cNvPr>
              <p:cNvSpPr/>
              <p:nvPr/>
            </p:nvSpPr>
            <p:spPr>
              <a:xfrm>
                <a:off x="10858050" y="3257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8D5E160-E319-AC84-C977-DE8D0EAC1F12}"/>
                  </a:ext>
                </a:extLst>
              </p:cNvPr>
              <p:cNvSpPr/>
              <p:nvPr/>
            </p:nvSpPr>
            <p:spPr>
              <a:xfrm>
                <a:off x="10896150" y="3257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FED0C7C-5A8A-513C-737C-76F7A5597989}"/>
                  </a:ext>
                </a:extLst>
              </p:cNvPr>
              <p:cNvSpPr/>
              <p:nvPr/>
            </p:nvSpPr>
            <p:spPr>
              <a:xfrm>
                <a:off x="10934250" y="3257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6A7382D-5228-0464-7383-1FFA252BBF95}"/>
                  </a:ext>
                </a:extLst>
              </p:cNvPr>
              <p:cNvSpPr/>
              <p:nvPr/>
            </p:nvSpPr>
            <p:spPr>
              <a:xfrm>
                <a:off x="107437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DCBF868E-FFBC-3F5B-0D3A-493E4A5C0542}"/>
                  </a:ext>
                </a:extLst>
              </p:cNvPr>
              <p:cNvSpPr/>
              <p:nvPr/>
            </p:nvSpPr>
            <p:spPr>
              <a:xfrm>
                <a:off x="107818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B32D9B-4414-B896-D5F7-940D9ACF8795}"/>
                  </a:ext>
                </a:extLst>
              </p:cNvPr>
              <p:cNvSpPr/>
              <p:nvPr/>
            </p:nvSpPr>
            <p:spPr>
              <a:xfrm>
                <a:off x="108199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7493699-E003-6FEB-E8BB-86E0C9933F8D}"/>
                  </a:ext>
                </a:extLst>
              </p:cNvPr>
              <p:cNvSpPr/>
              <p:nvPr/>
            </p:nvSpPr>
            <p:spPr>
              <a:xfrm>
                <a:off x="108580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97BC544-E49D-C35E-CFCA-A60F355F5980}"/>
                  </a:ext>
                </a:extLst>
              </p:cNvPr>
              <p:cNvSpPr/>
              <p:nvPr/>
            </p:nvSpPr>
            <p:spPr>
              <a:xfrm>
                <a:off x="108961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A618B29-3BE5-0125-ECD0-E99E075565FF}"/>
                  </a:ext>
                </a:extLst>
              </p:cNvPr>
              <p:cNvSpPr/>
              <p:nvPr/>
            </p:nvSpPr>
            <p:spPr>
              <a:xfrm>
                <a:off x="109342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E3B1296-BC7D-E006-E540-8CE158CAFD84}"/>
                  </a:ext>
                </a:extLst>
              </p:cNvPr>
              <p:cNvSpPr/>
              <p:nvPr/>
            </p:nvSpPr>
            <p:spPr>
              <a:xfrm>
                <a:off x="109723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E8D0CFC-BCAC-E2C9-DA82-0DA2524E77FA}"/>
                  </a:ext>
                </a:extLst>
              </p:cNvPr>
              <p:cNvSpPr/>
              <p:nvPr/>
            </p:nvSpPr>
            <p:spPr>
              <a:xfrm>
                <a:off x="11010450" y="34476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D21B6BA-9AFC-A02C-5C8A-3F73B0253508}"/>
                  </a:ext>
                </a:extLst>
              </p:cNvPr>
              <p:cNvSpPr/>
              <p:nvPr/>
            </p:nvSpPr>
            <p:spPr>
              <a:xfrm>
                <a:off x="10743750" y="3638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6689CAF-B20B-5478-15D4-D3E6073FDE46}"/>
                  </a:ext>
                </a:extLst>
              </p:cNvPr>
              <p:cNvSpPr/>
              <p:nvPr/>
            </p:nvSpPr>
            <p:spPr>
              <a:xfrm>
                <a:off x="10781850" y="3638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92410AE-3CB3-D45B-4C28-71ED767FD3D1}"/>
                  </a:ext>
                </a:extLst>
              </p:cNvPr>
              <p:cNvSpPr/>
              <p:nvPr/>
            </p:nvSpPr>
            <p:spPr>
              <a:xfrm>
                <a:off x="10819950" y="3638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0E482B7B-2165-467D-0D0D-8C8EF9F050C4}"/>
                  </a:ext>
                </a:extLst>
              </p:cNvPr>
              <p:cNvSpPr/>
              <p:nvPr/>
            </p:nvSpPr>
            <p:spPr>
              <a:xfrm>
                <a:off x="10858050" y="3638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A1B1D02-7D47-9362-DF9F-04CF954A4416}"/>
                  </a:ext>
                </a:extLst>
              </p:cNvPr>
              <p:cNvSpPr/>
              <p:nvPr/>
            </p:nvSpPr>
            <p:spPr>
              <a:xfrm>
                <a:off x="10896150" y="3638163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88C266A-C6BE-7484-539C-B8ED8AF80139}"/>
                  </a:ext>
                </a:extLst>
              </p:cNvPr>
              <p:cNvSpPr/>
              <p:nvPr/>
            </p:nvSpPr>
            <p:spPr>
              <a:xfrm>
                <a:off x="10743750" y="3714363"/>
                <a:ext cx="76200" cy="19050"/>
              </a:xfrm>
              <a:custGeom>
                <a:avLst/>
                <a:gdLst>
                  <a:gd name="connsiteX0" fmla="*/ 0 w 76200"/>
                  <a:gd name="connsiteY0" fmla="*/ 0 h 19050"/>
                  <a:gd name="connsiteX1" fmla="*/ 76200 w 76200"/>
                  <a:gd name="connsiteY1" fmla="*/ 0 h 19050"/>
                  <a:gd name="connsiteX2" fmla="*/ 76200 w 76200"/>
                  <a:gd name="connsiteY2" fmla="*/ 19050 h 19050"/>
                  <a:gd name="connsiteX3" fmla="*/ 0 w 762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905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BF15D30-07E1-6D84-601E-7BD9714BA3C2}"/>
                  </a:ext>
                </a:extLst>
              </p:cNvPr>
              <p:cNvSpPr/>
              <p:nvPr/>
            </p:nvSpPr>
            <p:spPr>
              <a:xfrm>
                <a:off x="10839000" y="3714363"/>
                <a:ext cx="190500" cy="19050"/>
              </a:xfrm>
              <a:custGeom>
                <a:avLst/>
                <a:gdLst>
                  <a:gd name="connsiteX0" fmla="*/ 0 w 190500"/>
                  <a:gd name="connsiteY0" fmla="*/ 0 h 19050"/>
                  <a:gd name="connsiteX1" fmla="*/ 190500 w 190500"/>
                  <a:gd name="connsiteY1" fmla="*/ 0 h 19050"/>
                  <a:gd name="connsiteX2" fmla="*/ 190500 w 190500"/>
                  <a:gd name="connsiteY2" fmla="*/ 19050 h 19050"/>
                  <a:gd name="connsiteX3" fmla="*/ 0 w 1905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">
                    <a:moveTo>
                      <a:pt x="0" y="0"/>
                    </a:moveTo>
                    <a:lnTo>
                      <a:pt x="190500" y="0"/>
                    </a:lnTo>
                    <a:lnTo>
                      <a:pt x="1905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B2949ED-1548-0195-D74F-23DADDFD49B6}"/>
                  </a:ext>
                </a:extLst>
              </p:cNvPr>
              <p:cNvSpPr/>
              <p:nvPr/>
            </p:nvSpPr>
            <p:spPr>
              <a:xfrm>
                <a:off x="10743750" y="3523863"/>
                <a:ext cx="171450" cy="19050"/>
              </a:xfrm>
              <a:custGeom>
                <a:avLst/>
                <a:gdLst>
                  <a:gd name="connsiteX0" fmla="*/ 0 w 171450"/>
                  <a:gd name="connsiteY0" fmla="*/ 0 h 19050"/>
                  <a:gd name="connsiteX1" fmla="*/ 171450 w 171450"/>
                  <a:gd name="connsiteY1" fmla="*/ 0 h 19050"/>
                  <a:gd name="connsiteX2" fmla="*/ 171450 w 171450"/>
                  <a:gd name="connsiteY2" fmla="*/ 19050 h 19050"/>
                  <a:gd name="connsiteX3" fmla="*/ 0 w 1714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1905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4FE8060-1EC2-D8DD-0677-8152B70D7E87}"/>
                  </a:ext>
                </a:extLst>
              </p:cNvPr>
              <p:cNvSpPr/>
              <p:nvPr/>
            </p:nvSpPr>
            <p:spPr>
              <a:xfrm>
                <a:off x="10934250" y="3523863"/>
                <a:ext cx="95250" cy="19050"/>
              </a:xfrm>
              <a:custGeom>
                <a:avLst/>
                <a:gdLst>
                  <a:gd name="connsiteX0" fmla="*/ 0 w 95250"/>
                  <a:gd name="connsiteY0" fmla="*/ 0 h 19050"/>
                  <a:gd name="connsiteX1" fmla="*/ 95250 w 95250"/>
                  <a:gd name="connsiteY1" fmla="*/ 0 h 19050"/>
                  <a:gd name="connsiteX2" fmla="*/ 95250 w 95250"/>
                  <a:gd name="connsiteY2" fmla="*/ 19050 h 19050"/>
                  <a:gd name="connsiteX3" fmla="*/ 0 w 952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19050">
                    <a:moveTo>
                      <a:pt x="0" y="0"/>
                    </a:moveTo>
                    <a:lnTo>
                      <a:pt x="95250" y="0"/>
                    </a:lnTo>
                    <a:lnTo>
                      <a:pt x="952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38640A4-BB5E-C4BE-6D2D-F2E13A07A432}"/>
                  </a:ext>
                </a:extLst>
              </p:cNvPr>
              <p:cNvSpPr/>
              <p:nvPr/>
            </p:nvSpPr>
            <p:spPr>
              <a:xfrm>
                <a:off x="10896150" y="3333363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1214039-F0BD-A367-4575-F18160CF653A}"/>
                  </a:ext>
                </a:extLst>
              </p:cNvPr>
              <p:cNvSpPr/>
              <p:nvPr/>
            </p:nvSpPr>
            <p:spPr>
              <a:xfrm>
                <a:off x="10743750" y="3333363"/>
                <a:ext cx="133350" cy="19050"/>
              </a:xfrm>
              <a:custGeom>
                <a:avLst/>
                <a:gdLst>
                  <a:gd name="connsiteX0" fmla="*/ 0 w 133350"/>
                  <a:gd name="connsiteY0" fmla="*/ 0 h 19050"/>
                  <a:gd name="connsiteX1" fmla="*/ 133350 w 133350"/>
                  <a:gd name="connsiteY1" fmla="*/ 0 h 19050"/>
                  <a:gd name="connsiteX2" fmla="*/ 133350 w 133350"/>
                  <a:gd name="connsiteY2" fmla="*/ 19050 h 19050"/>
                  <a:gd name="connsiteX3" fmla="*/ 0 w 1333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19050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886AB22-EC87-83B6-82F9-02FEAC16D26C}"/>
                  </a:ext>
                </a:extLst>
              </p:cNvPr>
              <p:cNvSpPr/>
              <p:nvPr/>
            </p:nvSpPr>
            <p:spPr>
              <a:xfrm>
                <a:off x="10953300" y="3333363"/>
                <a:ext cx="76200" cy="19050"/>
              </a:xfrm>
              <a:custGeom>
                <a:avLst/>
                <a:gdLst>
                  <a:gd name="connsiteX0" fmla="*/ 0 w 76200"/>
                  <a:gd name="connsiteY0" fmla="*/ 0 h 19050"/>
                  <a:gd name="connsiteX1" fmla="*/ 76200 w 76200"/>
                  <a:gd name="connsiteY1" fmla="*/ 0 h 19050"/>
                  <a:gd name="connsiteX2" fmla="*/ 76200 w 76200"/>
                  <a:gd name="connsiteY2" fmla="*/ 19050 h 19050"/>
                  <a:gd name="connsiteX3" fmla="*/ 0 w 762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905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69" name="Title 1">
            <a:extLst>
              <a:ext uri="{FF2B5EF4-FFF2-40B4-BE49-F238E27FC236}">
                <a16:creationId xmlns:a16="http://schemas.microsoft.com/office/drawing/2014/main" id="{FE70BD05-F8BA-03CE-6FDF-B405064BE5CE}"/>
              </a:ext>
            </a:extLst>
          </p:cNvPr>
          <p:cNvSpPr txBox="1">
            <a:spLocks/>
          </p:cNvSpPr>
          <p:nvPr userDrawn="1"/>
        </p:nvSpPr>
        <p:spPr>
          <a:xfrm>
            <a:off x="6927397" y="997958"/>
            <a:ext cx="469564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dirty="0">
                <a:latin typeface="Raleway Light" pitchFamily="2" charset="77"/>
                <a:cs typeface="Arial" panose="020B0604020202020204" pitchFamily="34" charset="0"/>
              </a:rPr>
              <a:t>Pre-cleaning Agents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7CFFB226-20F8-D3E3-FE46-9F5257ED6D90}"/>
              </a:ext>
            </a:extLst>
          </p:cNvPr>
          <p:cNvSpPr txBox="1">
            <a:spLocks/>
          </p:cNvSpPr>
          <p:nvPr userDrawn="1"/>
        </p:nvSpPr>
        <p:spPr>
          <a:xfrm>
            <a:off x="6927399" y="1693145"/>
            <a:ext cx="379285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dirty="0">
                <a:latin typeface="Raleway Light" pitchFamily="2" charset="77"/>
                <a:cs typeface="Arial" panose="020B0604020202020204" pitchFamily="34" charset="0"/>
              </a:rPr>
              <a:t>Manual Cleaning Agents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AF2327A7-A65B-150B-240A-3EDEEEA2753A}"/>
              </a:ext>
            </a:extLst>
          </p:cNvPr>
          <p:cNvSpPr txBox="1">
            <a:spLocks/>
          </p:cNvSpPr>
          <p:nvPr userDrawn="1"/>
        </p:nvSpPr>
        <p:spPr>
          <a:xfrm>
            <a:off x="6927401" y="2720902"/>
            <a:ext cx="379285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dirty="0">
                <a:solidFill>
                  <a:schemeClr val="tx1"/>
                </a:solidFill>
                <a:latin typeface="Raleway Light" pitchFamily="2" charset="77"/>
              </a:rPr>
              <a:t>Mechanical Cleaning Agents</a:t>
            </a:r>
          </a:p>
        </p:txBody>
      </p:sp>
      <p:sp>
        <p:nvSpPr>
          <p:cNvPr id="175" name="Title 1">
            <a:extLst>
              <a:ext uri="{FF2B5EF4-FFF2-40B4-BE49-F238E27FC236}">
                <a16:creationId xmlns:a16="http://schemas.microsoft.com/office/drawing/2014/main" id="{EB27DBB5-148E-A79F-EFB0-E50A7572B7FB}"/>
              </a:ext>
            </a:extLst>
          </p:cNvPr>
          <p:cNvSpPr txBox="1">
            <a:spLocks/>
          </p:cNvSpPr>
          <p:nvPr userDrawn="1"/>
        </p:nvSpPr>
        <p:spPr>
          <a:xfrm>
            <a:off x="6927403" y="3909301"/>
            <a:ext cx="379285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 err="1">
                <a:solidFill>
                  <a:schemeClr val="tx1"/>
                </a:solidFill>
                <a:latin typeface="Raleway Light" pitchFamily="2" charset="77"/>
              </a:rPr>
              <a:t>Descalers</a:t>
            </a:r>
            <a:endParaRPr lang="en-US" sz="1800" b="0" i="0" dirty="0">
              <a:solidFill>
                <a:schemeClr val="tx1"/>
              </a:solidFill>
              <a:latin typeface="Raleway Light" pitchFamily="2" charset="77"/>
            </a:endParaRPr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C8542353-5961-49B6-8A35-D042F4A69768}"/>
              </a:ext>
            </a:extLst>
          </p:cNvPr>
          <p:cNvSpPr txBox="1">
            <a:spLocks/>
          </p:cNvSpPr>
          <p:nvPr userDrawn="1"/>
        </p:nvSpPr>
        <p:spPr>
          <a:xfrm>
            <a:off x="6927405" y="5023556"/>
            <a:ext cx="379285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dirty="0">
                <a:solidFill>
                  <a:schemeClr val="tx1"/>
                </a:solidFill>
                <a:latin typeface="Raleway Light" pitchFamily="2" charset="77"/>
              </a:rPr>
              <a:t>Lubricants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C24ED0-4558-EA16-64FF-8DBFE7020860}"/>
              </a:ext>
            </a:extLst>
          </p:cNvPr>
          <p:cNvSpPr/>
          <p:nvPr userDrawn="1"/>
        </p:nvSpPr>
        <p:spPr>
          <a:xfrm>
            <a:off x="11383080" y="6577521"/>
            <a:ext cx="239960" cy="239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09AD6386-F1C1-A8EF-24A3-C48ABFC54969}"/>
              </a:ext>
            </a:extLst>
          </p:cNvPr>
          <p:cNvSpPr txBox="1">
            <a:spLocks/>
          </p:cNvSpPr>
          <p:nvPr userDrawn="1"/>
        </p:nvSpPr>
        <p:spPr>
          <a:xfrm>
            <a:off x="6945299" y="5620230"/>
            <a:ext cx="3792855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dirty="0">
                <a:solidFill>
                  <a:schemeClr val="tx1"/>
                </a:solidFill>
                <a:latin typeface="Raleway Light" pitchFamily="2" charset="77"/>
              </a:rPr>
              <a:t>Stain And Rust Removers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97706DA-453D-DACB-90D9-A896861D9488}"/>
              </a:ext>
            </a:extLst>
          </p:cNvPr>
          <p:cNvGrpSpPr/>
          <p:nvPr userDrawn="1"/>
        </p:nvGrpSpPr>
        <p:grpSpPr>
          <a:xfrm>
            <a:off x="4136354" y="5178361"/>
            <a:ext cx="767190" cy="784778"/>
            <a:chOff x="4136354" y="5178361"/>
            <a:chExt cx="767190" cy="7847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0CB996-FAA2-35F8-F2E7-F598B9465611}"/>
                </a:ext>
              </a:extLst>
            </p:cNvPr>
            <p:cNvSpPr/>
            <p:nvPr userDrawn="1"/>
          </p:nvSpPr>
          <p:spPr>
            <a:xfrm>
              <a:off x="4138594" y="5198189"/>
              <a:ext cx="764950" cy="76495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2" name="Graphic 121" descr="Water Bottle outline">
              <a:extLst>
                <a:ext uri="{FF2B5EF4-FFF2-40B4-BE49-F238E27FC236}">
                  <a16:creationId xmlns:a16="http://schemas.microsoft.com/office/drawing/2014/main" id="{3BE57E0B-CA91-7A28-1B39-4926E466A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36354" y="5178361"/>
              <a:ext cx="726981" cy="726981"/>
            </a:xfrm>
            <a:prstGeom prst="rect">
              <a:avLst/>
            </a:prstGeom>
          </p:spPr>
        </p:pic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9C82F06-65BC-83D6-E2DD-A971F3906F55}"/>
              </a:ext>
            </a:extLst>
          </p:cNvPr>
          <p:cNvGrpSpPr/>
          <p:nvPr userDrawn="1"/>
        </p:nvGrpSpPr>
        <p:grpSpPr>
          <a:xfrm>
            <a:off x="5191856" y="4679893"/>
            <a:ext cx="764950" cy="764950"/>
            <a:chOff x="5191856" y="4679893"/>
            <a:chExt cx="764950" cy="76495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9F7C846-58DE-A300-2B5F-34E5EB6D6C47}"/>
                </a:ext>
              </a:extLst>
            </p:cNvPr>
            <p:cNvSpPr/>
            <p:nvPr userDrawn="1"/>
          </p:nvSpPr>
          <p:spPr>
            <a:xfrm>
              <a:off x="5191856" y="4679893"/>
              <a:ext cx="764950" cy="76495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Graphic 126" descr="Bottle outline">
              <a:extLst>
                <a:ext uri="{FF2B5EF4-FFF2-40B4-BE49-F238E27FC236}">
                  <a16:creationId xmlns:a16="http://schemas.microsoft.com/office/drawing/2014/main" id="{BE3BB17C-B848-FA73-042C-8ED7537827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20008" y="4691315"/>
              <a:ext cx="710697" cy="710697"/>
            </a:xfrm>
            <a:prstGeom prst="rect">
              <a:avLst/>
            </a:prstGeom>
          </p:spPr>
        </p:pic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27B3F85-F1A1-F94B-0832-BFEB1725C9A4}"/>
              </a:ext>
            </a:extLst>
          </p:cNvPr>
          <p:cNvGrpSpPr/>
          <p:nvPr userDrawn="1"/>
        </p:nvGrpSpPr>
        <p:grpSpPr>
          <a:xfrm>
            <a:off x="3985509" y="835959"/>
            <a:ext cx="819012" cy="865460"/>
            <a:chOff x="3985509" y="835959"/>
            <a:chExt cx="819012" cy="86546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987D82A-F63E-C721-ECC5-66E4A57E84DA}"/>
                </a:ext>
              </a:extLst>
            </p:cNvPr>
            <p:cNvSpPr/>
            <p:nvPr userDrawn="1"/>
          </p:nvSpPr>
          <p:spPr>
            <a:xfrm>
              <a:off x="4032982" y="936469"/>
              <a:ext cx="764950" cy="76495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0" name="Graphic 169" descr="Potion outline">
              <a:extLst>
                <a:ext uri="{FF2B5EF4-FFF2-40B4-BE49-F238E27FC236}">
                  <a16:creationId xmlns:a16="http://schemas.microsoft.com/office/drawing/2014/main" id="{CDA332BB-7CC5-8C58-711E-BA39F442C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85509" y="835959"/>
              <a:ext cx="819012" cy="819012"/>
            </a:xfrm>
            <a:prstGeom prst="rect">
              <a:avLst/>
            </a:prstGeom>
          </p:spPr>
        </p:pic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4C7BEE0-6440-03D4-C692-880969AE7BA3}"/>
              </a:ext>
            </a:extLst>
          </p:cNvPr>
          <p:cNvGrpSpPr/>
          <p:nvPr userDrawn="1"/>
        </p:nvGrpSpPr>
        <p:grpSpPr>
          <a:xfrm>
            <a:off x="5755538" y="3621241"/>
            <a:ext cx="764950" cy="764950"/>
            <a:chOff x="5755538" y="3621241"/>
            <a:chExt cx="764950" cy="764950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BED06F-4D88-A937-CB30-13F45BCE05D7}"/>
                </a:ext>
              </a:extLst>
            </p:cNvPr>
            <p:cNvSpPr/>
            <p:nvPr userDrawn="1"/>
          </p:nvSpPr>
          <p:spPr>
            <a:xfrm>
              <a:off x="5755538" y="3621241"/>
              <a:ext cx="764950" cy="76495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4" name="Graphic 173" descr="Water outline">
              <a:extLst>
                <a:ext uri="{FF2B5EF4-FFF2-40B4-BE49-F238E27FC236}">
                  <a16:creationId xmlns:a16="http://schemas.microsoft.com/office/drawing/2014/main" id="{E0E34A2E-4309-3CA4-3414-A28F703360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08161" y="3697824"/>
              <a:ext cx="591780" cy="591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8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2" grpId="0"/>
      <p:bldP spid="169" grpId="0"/>
      <p:bldP spid="171" grpId="0"/>
      <p:bldP spid="173" grpId="0"/>
      <p:bldP spid="175" grpId="0"/>
      <p:bldP spid="177" grpId="0"/>
      <p:bldP spid="3" grpId="0" animBg="1"/>
      <p:bldP spid="5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Values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DD0487C8-FFA8-F3EF-1A1B-448E10AA2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20639382"/>
              </p:ext>
            </p:extLst>
          </p:nvPr>
        </p:nvGraphicFramePr>
        <p:xfrm>
          <a:off x="441326" y="1171575"/>
          <a:ext cx="6959600" cy="453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0233E550-1E12-5739-7972-5267388AD5C5}"/>
              </a:ext>
            </a:extLst>
          </p:cNvPr>
          <p:cNvSpPr/>
          <p:nvPr userDrawn="1"/>
        </p:nvSpPr>
        <p:spPr>
          <a:xfrm>
            <a:off x="12701" y="0"/>
            <a:ext cx="3920244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86046"/>
            <a:ext cx="2812136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r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Core</a:t>
            </a:r>
            <a:br>
              <a:rPr lang="en-US" dirty="0"/>
            </a:br>
            <a:r>
              <a:rPr lang="en-US" dirty="0"/>
              <a:t>Values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3398"/>
            <a:ext cx="2734343" cy="1110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6698" y="6496050"/>
            <a:ext cx="81153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75" y="6481982"/>
            <a:ext cx="3672594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92FFD-63C1-749E-ED3A-0044317BA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1374" y="2848769"/>
            <a:ext cx="6756400" cy="126206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FE71B04-8AC3-48C4-C366-A43F5C7DBD9F}"/>
              </a:ext>
            </a:extLst>
          </p:cNvPr>
          <p:cNvGrpSpPr/>
          <p:nvPr userDrawn="1"/>
        </p:nvGrpSpPr>
        <p:grpSpPr>
          <a:xfrm>
            <a:off x="2933700" y="2447750"/>
            <a:ext cx="1981200" cy="1981200"/>
            <a:chOff x="2933700" y="2447750"/>
            <a:chExt cx="1981200" cy="1981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2954C3-28C3-810E-9092-13F78B6F9BE0}"/>
                </a:ext>
              </a:extLst>
            </p:cNvPr>
            <p:cNvSpPr/>
            <p:nvPr userDrawn="1"/>
          </p:nvSpPr>
          <p:spPr>
            <a:xfrm>
              <a:off x="2933700" y="2447750"/>
              <a:ext cx="1981200" cy="1981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EBAD2E-AE4A-12EA-2EEB-D2525A5066D0}"/>
                </a:ext>
              </a:extLst>
            </p:cNvPr>
            <p:cNvGrpSpPr/>
            <p:nvPr userDrawn="1"/>
          </p:nvGrpSpPr>
          <p:grpSpPr>
            <a:xfrm>
              <a:off x="3510861" y="2983159"/>
              <a:ext cx="845927" cy="845894"/>
              <a:chOff x="8003689" y="4191000"/>
              <a:chExt cx="1092680" cy="1092637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EC7300A-742E-2FB7-95E9-B601D86B42F5}"/>
                  </a:ext>
                </a:extLst>
              </p:cNvPr>
              <p:cNvSpPr/>
              <p:nvPr/>
            </p:nvSpPr>
            <p:spPr>
              <a:xfrm>
                <a:off x="8071978" y="5181203"/>
                <a:ext cx="239014" cy="102434"/>
              </a:xfrm>
              <a:custGeom>
                <a:avLst/>
                <a:gdLst>
                  <a:gd name="connsiteX0" fmla="*/ 221942 w 239014"/>
                  <a:gd name="connsiteY0" fmla="*/ 102435 h 102434"/>
                  <a:gd name="connsiteX1" fmla="*/ 17072 w 239014"/>
                  <a:gd name="connsiteY1" fmla="*/ 102435 h 102434"/>
                  <a:gd name="connsiteX2" fmla="*/ 0 w 239014"/>
                  <a:gd name="connsiteY2" fmla="*/ 85362 h 102434"/>
                  <a:gd name="connsiteX3" fmla="*/ 0 w 239014"/>
                  <a:gd name="connsiteY3" fmla="*/ 17072 h 102434"/>
                  <a:gd name="connsiteX4" fmla="*/ 17072 w 239014"/>
                  <a:gd name="connsiteY4" fmla="*/ 0 h 102434"/>
                  <a:gd name="connsiteX5" fmla="*/ 221942 w 239014"/>
                  <a:gd name="connsiteY5" fmla="*/ 0 h 102434"/>
                  <a:gd name="connsiteX6" fmla="*/ 239015 w 239014"/>
                  <a:gd name="connsiteY6" fmla="*/ 17072 h 102434"/>
                  <a:gd name="connsiteX7" fmla="*/ 239015 w 239014"/>
                  <a:gd name="connsiteY7" fmla="*/ 85362 h 102434"/>
                  <a:gd name="connsiteX8" fmla="*/ 221942 w 239014"/>
                  <a:gd name="connsiteY8" fmla="*/ 102435 h 102434"/>
                  <a:gd name="connsiteX9" fmla="*/ 34145 w 239014"/>
                  <a:gd name="connsiteY9" fmla="*/ 68290 h 102434"/>
                  <a:gd name="connsiteX10" fmla="*/ 204870 w 239014"/>
                  <a:gd name="connsiteY10" fmla="*/ 68290 h 102434"/>
                  <a:gd name="connsiteX11" fmla="*/ 204870 w 239014"/>
                  <a:gd name="connsiteY11" fmla="*/ 34145 h 102434"/>
                  <a:gd name="connsiteX12" fmla="*/ 34145 w 239014"/>
                  <a:gd name="connsiteY12" fmla="*/ 34145 h 102434"/>
                  <a:gd name="connsiteX13" fmla="*/ 34145 w 239014"/>
                  <a:gd name="connsiteY13" fmla="*/ 68290 h 10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9014" h="102434">
                    <a:moveTo>
                      <a:pt x="221942" y="102435"/>
                    </a:moveTo>
                    <a:lnTo>
                      <a:pt x="17072" y="102435"/>
                    </a:lnTo>
                    <a:cubicBezTo>
                      <a:pt x="7683" y="102435"/>
                      <a:pt x="0" y="94752"/>
                      <a:pt x="0" y="85362"/>
                    </a:cubicBezTo>
                    <a:lnTo>
                      <a:pt x="0" y="17072"/>
                    </a:lnTo>
                    <a:cubicBezTo>
                      <a:pt x="0" y="7683"/>
                      <a:pt x="7683" y="0"/>
                      <a:pt x="17072" y="0"/>
                    </a:cubicBezTo>
                    <a:lnTo>
                      <a:pt x="221942" y="0"/>
                    </a:lnTo>
                    <a:cubicBezTo>
                      <a:pt x="231332" y="0"/>
                      <a:pt x="239015" y="7683"/>
                      <a:pt x="239015" y="17072"/>
                    </a:cubicBezTo>
                    <a:lnTo>
                      <a:pt x="239015" y="85362"/>
                    </a:lnTo>
                    <a:cubicBezTo>
                      <a:pt x="239015" y="94752"/>
                      <a:pt x="231332" y="102435"/>
                      <a:pt x="221942" y="102435"/>
                    </a:cubicBezTo>
                    <a:close/>
                    <a:moveTo>
                      <a:pt x="34145" y="68290"/>
                    </a:moveTo>
                    <a:lnTo>
                      <a:pt x="204870" y="68290"/>
                    </a:lnTo>
                    <a:lnTo>
                      <a:pt x="204870" y="34145"/>
                    </a:lnTo>
                    <a:lnTo>
                      <a:pt x="34145" y="34145"/>
                    </a:lnTo>
                    <a:lnTo>
                      <a:pt x="34145" y="68290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C295CF9-E71B-AE03-8E95-50A626FAC631}"/>
                  </a:ext>
                </a:extLst>
              </p:cNvPr>
              <p:cNvSpPr/>
              <p:nvPr/>
            </p:nvSpPr>
            <p:spPr>
              <a:xfrm>
                <a:off x="8379283" y="4378797"/>
                <a:ext cx="375594" cy="375594"/>
              </a:xfrm>
              <a:custGeom>
                <a:avLst/>
                <a:gdLst>
                  <a:gd name="connsiteX0" fmla="*/ 187797 w 375594"/>
                  <a:gd name="connsiteY0" fmla="*/ 375594 h 375594"/>
                  <a:gd name="connsiteX1" fmla="*/ 0 w 375594"/>
                  <a:gd name="connsiteY1" fmla="*/ 187797 h 375594"/>
                  <a:gd name="connsiteX2" fmla="*/ 187797 w 375594"/>
                  <a:gd name="connsiteY2" fmla="*/ 0 h 375594"/>
                  <a:gd name="connsiteX3" fmla="*/ 375594 w 375594"/>
                  <a:gd name="connsiteY3" fmla="*/ 187797 h 375594"/>
                  <a:gd name="connsiteX4" fmla="*/ 187797 w 375594"/>
                  <a:gd name="connsiteY4" fmla="*/ 375594 h 375594"/>
                  <a:gd name="connsiteX5" fmla="*/ 187797 w 375594"/>
                  <a:gd name="connsiteY5" fmla="*/ 34145 h 375594"/>
                  <a:gd name="connsiteX6" fmla="*/ 34145 w 375594"/>
                  <a:gd name="connsiteY6" fmla="*/ 187797 h 375594"/>
                  <a:gd name="connsiteX7" fmla="*/ 187797 w 375594"/>
                  <a:gd name="connsiteY7" fmla="*/ 341449 h 375594"/>
                  <a:gd name="connsiteX8" fmla="*/ 341449 w 375594"/>
                  <a:gd name="connsiteY8" fmla="*/ 187797 h 375594"/>
                  <a:gd name="connsiteX9" fmla="*/ 187797 w 375594"/>
                  <a:gd name="connsiteY9" fmla="*/ 34145 h 37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5594" h="375594">
                    <a:moveTo>
                      <a:pt x="187797" y="375594"/>
                    </a:moveTo>
                    <a:cubicBezTo>
                      <a:pt x="84167" y="375594"/>
                      <a:pt x="0" y="291427"/>
                      <a:pt x="0" y="187797"/>
                    </a:cubicBezTo>
                    <a:cubicBezTo>
                      <a:pt x="0" y="84167"/>
                      <a:pt x="84167" y="0"/>
                      <a:pt x="187797" y="0"/>
                    </a:cubicBezTo>
                    <a:cubicBezTo>
                      <a:pt x="291427" y="0"/>
                      <a:pt x="375594" y="84167"/>
                      <a:pt x="375594" y="187797"/>
                    </a:cubicBezTo>
                    <a:cubicBezTo>
                      <a:pt x="375594" y="291427"/>
                      <a:pt x="291427" y="375594"/>
                      <a:pt x="187797" y="375594"/>
                    </a:cubicBezTo>
                    <a:close/>
                    <a:moveTo>
                      <a:pt x="187797" y="34145"/>
                    </a:moveTo>
                    <a:cubicBezTo>
                      <a:pt x="103118" y="34145"/>
                      <a:pt x="34145" y="103118"/>
                      <a:pt x="34145" y="187797"/>
                    </a:cubicBezTo>
                    <a:cubicBezTo>
                      <a:pt x="34145" y="272477"/>
                      <a:pt x="103118" y="341449"/>
                      <a:pt x="187797" y="341449"/>
                    </a:cubicBezTo>
                    <a:cubicBezTo>
                      <a:pt x="272477" y="341449"/>
                      <a:pt x="341449" y="272477"/>
                      <a:pt x="341449" y="187797"/>
                    </a:cubicBezTo>
                    <a:cubicBezTo>
                      <a:pt x="341449" y="103118"/>
                      <a:pt x="272477" y="34145"/>
                      <a:pt x="187797" y="34145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0486BD9-4EDE-2751-C025-37EEEC78CFEF}"/>
                  </a:ext>
                </a:extLst>
              </p:cNvPr>
              <p:cNvSpPr/>
              <p:nvPr/>
            </p:nvSpPr>
            <p:spPr>
              <a:xfrm>
                <a:off x="8157341" y="4276362"/>
                <a:ext cx="939028" cy="580463"/>
              </a:xfrm>
              <a:custGeom>
                <a:avLst/>
                <a:gdLst>
                  <a:gd name="connsiteX0" fmla="*/ 648754 w 939028"/>
                  <a:gd name="connsiteY0" fmla="*/ 580464 h 580463"/>
                  <a:gd name="connsiteX1" fmla="*/ 0 w 939028"/>
                  <a:gd name="connsiteY1" fmla="*/ 580464 h 580463"/>
                  <a:gd name="connsiteX2" fmla="*/ 0 w 939028"/>
                  <a:gd name="connsiteY2" fmla="*/ 546319 h 580463"/>
                  <a:gd name="connsiteX3" fmla="*/ 641754 w 939028"/>
                  <a:gd name="connsiteY3" fmla="*/ 546319 h 580463"/>
                  <a:gd name="connsiteX4" fmla="*/ 897841 w 939028"/>
                  <a:gd name="connsiteY4" fmla="*/ 290232 h 580463"/>
                  <a:gd name="connsiteX5" fmla="*/ 641754 w 939028"/>
                  <a:gd name="connsiteY5" fmla="*/ 34145 h 580463"/>
                  <a:gd name="connsiteX6" fmla="*/ 0 w 939028"/>
                  <a:gd name="connsiteY6" fmla="*/ 34145 h 580463"/>
                  <a:gd name="connsiteX7" fmla="*/ 0 w 939028"/>
                  <a:gd name="connsiteY7" fmla="*/ 0 h 580463"/>
                  <a:gd name="connsiteX8" fmla="*/ 648754 w 939028"/>
                  <a:gd name="connsiteY8" fmla="*/ 0 h 580463"/>
                  <a:gd name="connsiteX9" fmla="*/ 660875 w 939028"/>
                  <a:gd name="connsiteY9" fmla="*/ 4951 h 580463"/>
                  <a:gd name="connsiteX10" fmla="*/ 934035 w 939028"/>
                  <a:gd name="connsiteY10" fmla="*/ 278111 h 580463"/>
                  <a:gd name="connsiteX11" fmla="*/ 934035 w 939028"/>
                  <a:gd name="connsiteY11" fmla="*/ 302183 h 580463"/>
                  <a:gd name="connsiteX12" fmla="*/ 660875 w 939028"/>
                  <a:gd name="connsiteY12" fmla="*/ 575342 h 580463"/>
                  <a:gd name="connsiteX13" fmla="*/ 648754 w 939028"/>
                  <a:gd name="connsiteY13" fmla="*/ 580293 h 58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9028" h="580463">
                    <a:moveTo>
                      <a:pt x="648754" y="580464"/>
                    </a:moveTo>
                    <a:lnTo>
                      <a:pt x="0" y="580464"/>
                    </a:lnTo>
                    <a:lnTo>
                      <a:pt x="0" y="546319"/>
                    </a:lnTo>
                    <a:lnTo>
                      <a:pt x="641754" y="546319"/>
                    </a:lnTo>
                    <a:lnTo>
                      <a:pt x="897841" y="290232"/>
                    </a:lnTo>
                    <a:lnTo>
                      <a:pt x="641754" y="34145"/>
                    </a:lnTo>
                    <a:lnTo>
                      <a:pt x="0" y="34145"/>
                    </a:lnTo>
                    <a:lnTo>
                      <a:pt x="0" y="0"/>
                    </a:lnTo>
                    <a:lnTo>
                      <a:pt x="648754" y="0"/>
                    </a:lnTo>
                    <a:cubicBezTo>
                      <a:pt x="653363" y="0"/>
                      <a:pt x="657632" y="1878"/>
                      <a:pt x="660875" y="4951"/>
                    </a:cubicBezTo>
                    <a:lnTo>
                      <a:pt x="934035" y="278111"/>
                    </a:lnTo>
                    <a:cubicBezTo>
                      <a:pt x="940693" y="284769"/>
                      <a:pt x="940693" y="295524"/>
                      <a:pt x="934035" y="302183"/>
                    </a:cubicBezTo>
                    <a:lnTo>
                      <a:pt x="660875" y="575342"/>
                    </a:lnTo>
                    <a:cubicBezTo>
                      <a:pt x="657632" y="578586"/>
                      <a:pt x="653363" y="580293"/>
                      <a:pt x="648754" y="580293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E2BFAF8-E3C4-D0A5-223C-9B48F8DCFE81}"/>
                  </a:ext>
                </a:extLst>
              </p:cNvPr>
              <p:cNvSpPr/>
              <p:nvPr/>
            </p:nvSpPr>
            <p:spPr>
              <a:xfrm>
                <a:off x="8469596" y="4503426"/>
                <a:ext cx="194626" cy="131458"/>
              </a:xfrm>
              <a:custGeom>
                <a:avLst/>
                <a:gdLst>
                  <a:gd name="connsiteX0" fmla="*/ 80411 w 194626"/>
                  <a:gd name="connsiteY0" fmla="*/ 131458 h 131458"/>
                  <a:gd name="connsiteX1" fmla="*/ 68290 w 194626"/>
                  <a:gd name="connsiteY1" fmla="*/ 126507 h 131458"/>
                  <a:gd name="connsiteX2" fmla="*/ 0 w 194626"/>
                  <a:gd name="connsiteY2" fmla="*/ 58217 h 131458"/>
                  <a:gd name="connsiteX3" fmla="*/ 24072 w 194626"/>
                  <a:gd name="connsiteY3" fmla="*/ 34145 h 131458"/>
                  <a:gd name="connsiteX4" fmla="*/ 80241 w 194626"/>
                  <a:gd name="connsiteY4" fmla="*/ 90313 h 131458"/>
                  <a:gd name="connsiteX5" fmla="*/ 170554 w 194626"/>
                  <a:gd name="connsiteY5" fmla="*/ 0 h 131458"/>
                  <a:gd name="connsiteX6" fmla="*/ 194626 w 194626"/>
                  <a:gd name="connsiteY6" fmla="*/ 24072 h 131458"/>
                  <a:gd name="connsiteX7" fmla="*/ 92191 w 194626"/>
                  <a:gd name="connsiteY7" fmla="*/ 126507 h 131458"/>
                  <a:gd name="connsiteX8" fmla="*/ 80070 w 194626"/>
                  <a:gd name="connsiteY8" fmla="*/ 131458 h 13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626" h="131458">
                    <a:moveTo>
                      <a:pt x="80411" y="131458"/>
                    </a:moveTo>
                    <a:cubicBezTo>
                      <a:pt x="75972" y="131458"/>
                      <a:pt x="71704" y="129751"/>
                      <a:pt x="68290" y="126507"/>
                    </a:cubicBezTo>
                    <a:lnTo>
                      <a:pt x="0" y="58217"/>
                    </a:lnTo>
                    <a:lnTo>
                      <a:pt x="24072" y="34145"/>
                    </a:lnTo>
                    <a:lnTo>
                      <a:pt x="80241" y="90313"/>
                    </a:lnTo>
                    <a:lnTo>
                      <a:pt x="170554" y="0"/>
                    </a:lnTo>
                    <a:lnTo>
                      <a:pt x="194626" y="24072"/>
                    </a:lnTo>
                    <a:lnTo>
                      <a:pt x="92191" y="126507"/>
                    </a:lnTo>
                    <a:cubicBezTo>
                      <a:pt x="88777" y="129922"/>
                      <a:pt x="84509" y="131458"/>
                      <a:pt x="80070" y="131458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113333F-49AC-4C24-51DC-E5861B43BD8B}"/>
                  </a:ext>
                </a:extLst>
              </p:cNvPr>
              <p:cNvSpPr/>
              <p:nvPr/>
            </p:nvSpPr>
            <p:spPr>
              <a:xfrm>
                <a:off x="8276848" y="4549521"/>
                <a:ext cx="34144" cy="34144"/>
              </a:xfrm>
              <a:custGeom>
                <a:avLst/>
                <a:gdLst>
                  <a:gd name="connsiteX0" fmla="*/ 0 w 34144"/>
                  <a:gd name="connsiteY0" fmla="*/ 0 h 34144"/>
                  <a:gd name="connsiteX1" fmla="*/ 34145 w 34144"/>
                  <a:gd name="connsiteY1" fmla="*/ 0 h 34144"/>
                  <a:gd name="connsiteX2" fmla="*/ 34145 w 34144"/>
                  <a:gd name="connsiteY2" fmla="*/ 34145 h 34144"/>
                  <a:gd name="connsiteX3" fmla="*/ 0 w 34144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3414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E58BA88-B0BC-87D5-C914-A76B86DE4FF6}"/>
                  </a:ext>
                </a:extLst>
              </p:cNvPr>
              <p:cNvSpPr/>
              <p:nvPr/>
            </p:nvSpPr>
            <p:spPr>
              <a:xfrm>
                <a:off x="8276848" y="4481231"/>
                <a:ext cx="34144" cy="34144"/>
              </a:xfrm>
              <a:custGeom>
                <a:avLst/>
                <a:gdLst>
                  <a:gd name="connsiteX0" fmla="*/ 0 w 34144"/>
                  <a:gd name="connsiteY0" fmla="*/ 0 h 34144"/>
                  <a:gd name="connsiteX1" fmla="*/ 34145 w 34144"/>
                  <a:gd name="connsiteY1" fmla="*/ 0 h 34144"/>
                  <a:gd name="connsiteX2" fmla="*/ 34145 w 34144"/>
                  <a:gd name="connsiteY2" fmla="*/ 34145 h 34144"/>
                  <a:gd name="connsiteX3" fmla="*/ 0 w 34144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3414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80452B-4706-6C40-BB2F-46310574BA63}"/>
                  </a:ext>
                </a:extLst>
              </p:cNvPr>
              <p:cNvSpPr/>
              <p:nvPr/>
            </p:nvSpPr>
            <p:spPr>
              <a:xfrm>
                <a:off x="8276848" y="4617811"/>
                <a:ext cx="34144" cy="34144"/>
              </a:xfrm>
              <a:custGeom>
                <a:avLst/>
                <a:gdLst>
                  <a:gd name="connsiteX0" fmla="*/ 0 w 34144"/>
                  <a:gd name="connsiteY0" fmla="*/ 0 h 34144"/>
                  <a:gd name="connsiteX1" fmla="*/ 34145 w 34144"/>
                  <a:gd name="connsiteY1" fmla="*/ 0 h 34144"/>
                  <a:gd name="connsiteX2" fmla="*/ 34145 w 34144"/>
                  <a:gd name="connsiteY2" fmla="*/ 34145 h 34144"/>
                  <a:gd name="connsiteX3" fmla="*/ 0 w 34144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3414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EBE63E0-F729-4EB6-C959-2B7D4A94B0E7}"/>
                  </a:ext>
                </a:extLst>
              </p:cNvPr>
              <p:cNvSpPr/>
              <p:nvPr/>
            </p:nvSpPr>
            <p:spPr>
              <a:xfrm>
                <a:off x="8140268" y="4191000"/>
                <a:ext cx="102434" cy="1024348"/>
              </a:xfrm>
              <a:custGeom>
                <a:avLst/>
                <a:gdLst>
                  <a:gd name="connsiteX0" fmla="*/ 85362 w 102434"/>
                  <a:gd name="connsiteY0" fmla="*/ 1024348 h 1024348"/>
                  <a:gd name="connsiteX1" fmla="*/ 17072 w 102434"/>
                  <a:gd name="connsiteY1" fmla="*/ 1024348 h 1024348"/>
                  <a:gd name="connsiteX2" fmla="*/ 0 w 102434"/>
                  <a:gd name="connsiteY2" fmla="*/ 1007276 h 1024348"/>
                  <a:gd name="connsiteX3" fmla="*/ 0 w 102434"/>
                  <a:gd name="connsiteY3" fmla="*/ 51217 h 1024348"/>
                  <a:gd name="connsiteX4" fmla="*/ 51217 w 102434"/>
                  <a:gd name="connsiteY4" fmla="*/ 0 h 1024348"/>
                  <a:gd name="connsiteX5" fmla="*/ 102435 w 102434"/>
                  <a:gd name="connsiteY5" fmla="*/ 51217 h 1024348"/>
                  <a:gd name="connsiteX6" fmla="*/ 102435 w 102434"/>
                  <a:gd name="connsiteY6" fmla="*/ 102435 h 1024348"/>
                  <a:gd name="connsiteX7" fmla="*/ 68290 w 102434"/>
                  <a:gd name="connsiteY7" fmla="*/ 102435 h 1024348"/>
                  <a:gd name="connsiteX8" fmla="*/ 68290 w 102434"/>
                  <a:gd name="connsiteY8" fmla="*/ 51217 h 1024348"/>
                  <a:gd name="connsiteX9" fmla="*/ 51217 w 102434"/>
                  <a:gd name="connsiteY9" fmla="*/ 34145 h 1024348"/>
                  <a:gd name="connsiteX10" fmla="*/ 34145 w 102434"/>
                  <a:gd name="connsiteY10" fmla="*/ 51217 h 1024348"/>
                  <a:gd name="connsiteX11" fmla="*/ 34145 w 102434"/>
                  <a:gd name="connsiteY11" fmla="*/ 990203 h 1024348"/>
                  <a:gd name="connsiteX12" fmla="*/ 68290 w 102434"/>
                  <a:gd name="connsiteY12" fmla="*/ 990203 h 1024348"/>
                  <a:gd name="connsiteX13" fmla="*/ 68290 w 102434"/>
                  <a:gd name="connsiteY13" fmla="*/ 648754 h 1024348"/>
                  <a:gd name="connsiteX14" fmla="*/ 102435 w 102434"/>
                  <a:gd name="connsiteY14" fmla="*/ 648754 h 1024348"/>
                  <a:gd name="connsiteX15" fmla="*/ 102435 w 102434"/>
                  <a:gd name="connsiteY15" fmla="*/ 1007276 h 1024348"/>
                  <a:gd name="connsiteX16" fmla="*/ 85362 w 102434"/>
                  <a:gd name="connsiteY16" fmla="*/ 1024348 h 102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434" h="1024348">
                    <a:moveTo>
                      <a:pt x="85362" y="1024348"/>
                    </a:moveTo>
                    <a:lnTo>
                      <a:pt x="17072" y="1024348"/>
                    </a:lnTo>
                    <a:cubicBezTo>
                      <a:pt x="7683" y="1024348"/>
                      <a:pt x="0" y="1016666"/>
                      <a:pt x="0" y="1007276"/>
                    </a:cubicBezTo>
                    <a:lnTo>
                      <a:pt x="0" y="51217"/>
                    </a:lnTo>
                    <a:cubicBezTo>
                      <a:pt x="0" y="23048"/>
                      <a:pt x="23048" y="0"/>
                      <a:pt x="51217" y="0"/>
                    </a:cubicBezTo>
                    <a:cubicBezTo>
                      <a:pt x="79387" y="0"/>
                      <a:pt x="102435" y="23048"/>
                      <a:pt x="102435" y="51217"/>
                    </a:cubicBezTo>
                    <a:lnTo>
                      <a:pt x="102435" y="102435"/>
                    </a:lnTo>
                    <a:lnTo>
                      <a:pt x="68290" y="102435"/>
                    </a:lnTo>
                    <a:lnTo>
                      <a:pt x="68290" y="51217"/>
                    </a:lnTo>
                    <a:cubicBezTo>
                      <a:pt x="68290" y="41828"/>
                      <a:pt x="60607" y="34145"/>
                      <a:pt x="51217" y="34145"/>
                    </a:cubicBezTo>
                    <a:cubicBezTo>
                      <a:pt x="41828" y="34145"/>
                      <a:pt x="34145" y="41828"/>
                      <a:pt x="34145" y="51217"/>
                    </a:cubicBezTo>
                    <a:lnTo>
                      <a:pt x="34145" y="990203"/>
                    </a:lnTo>
                    <a:lnTo>
                      <a:pt x="68290" y="990203"/>
                    </a:lnTo>
                    <a:lnTo>
                      <a:pt x="68290" y="648754"/>
                    </a:lnTo>
                    <a:lnTo>
                      <a:pt x="102435" y="648754"/>
                    </a:lnTo>
                    <a:lnTo>
                      <a:pt x="102435" y="1007276"/>
                    </a:lnTo>
                    <a:cubicBezTo>
                      <a:pt x="102435" y="1016666"/>
                      <a:pt x="94752" y="1024348"/>
                      <a:pt x="85362" y="1024348"/>
                    </a:cubicBez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ED8C06A-24C6-9450-5E12-7A57C9CC946A}"/>
                  </a:ext>
                </a:extLst>
              </p:cNvPr>
              <p:cNvSpPr/>
              <p:nvPr/>
            </p:nvSpPr>
            <p:spPr>
              <a:xfrm>
                <a:off x="8208558" y="4344652"/>
                <a:ext cx="34144" cy="443884"/>
              </a:xfrm>
              <a:custGeom>
                <a:avLst/>
                <a:gdLst>
                  <a:gd name="connsiteX0" fmla="*/ 0 w 34144"/>
                  <a:gd name="connsiteY0" fmla="*/ 0 h 443884"/>
                  <a:gd name="connsiteX1" fmla="*/ 34145 w 34144"/>
                  <a:gd name="connsiteY1" fmla="*/ 0 h 443884"/>
                  <a:gd name="connsiteX2" fmla="*/ 34145 w 34144"/>
                  <a:gd name="connsiteY2" fmla="*/ 443884 h 443884"/>
                  <a:gd name="connsiteX3" fmla="*/ 0 w 34144"/>
                  <a:gd name="connsiteY3" fmla="*/ 443884 h 443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44" h="443884">
                    <a:moveTo>
                      <a:pt x="0" y="0"/>
                    </a:moveTo>
                    <a:lnTo>
                      <a:pt x="34145" y="0"/>
                    </a:lnTo>
                    <a:lnTo>
                      <a:pt x="34145" y="443884"/>
                    </a:lnTo>
                    <a:lnTo>
                      <a:pt x="0" y="443884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05C3F16-D597-D0BB-EFB6-6D7BBE69FFF2}"/>
                  </a:ext>
                </a:extLst>
              </p:cNvPr>
              <p:cNvSpPr/>
              <p:nvPr/>
            </p:nvSpPr>
            <p:spPr>
              <a:xfrm>
                <a:off x="8003689" y="5249493"/>
                <a:ext cx="1092638" cy="34144"/>
              </a:xfrm>
              <a:custGeom>
                <a:avLst/>
                <a:gdLst>
                  <a:gd name="connsiteX0" fmla="*/ 0 w 1092638"/>
                  <a:gd name="connsiteY0" fmla="*/ 0 h 34144"/>
                  <a:gd name="connsiteX1" fmla="*/ 1092638 w 1092638"/>
                  <a:gd name="connsiteY1" fmla="*/ 0 h 34144"/>
                  <a:gd name="connsiteX2" fmla="*/ 1092638 w 1092638"/>
                  <a:gd name="connsiteY2" fmla="*/ 34145 h 34144"/>
                  <a:gd name="connsiteX3" fmla="*/ 0 w 1092638"/>
                  <a:gd name="connsiteY3" fmla="*/ 34145 h 3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2638" h="34144">
                    <a:moveTo>
                      <a:pt x="0" y="0"/>
                    </a:moveTo>
                    <a:lnTo>
                      <a:pt x="1092638" y="0"/>
                    </a:lnTo>
                    <a:lnTo>
                      <a:pt x="1092638" y="34145"/>
                    </a:lnTo>
                    <a:lnTo>
                      <a:pt x="0" y="34145"/>
                    </a:lnTo>
                    <a:close/>
                  </a:path>
                </a:pathLst>
              </a:custGeom>
              <a:grpFill/>
              <a:ln w="1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D06C7E64-BF75-F9DF-9BB8-F6A5AEE664A6}"/>
              </a:ext>
            </a:extLst>
          </p:cNvPr>
          <p:cNvSpPr/>
          <p:nvPr userDrawn="1"/>
        </p:nvSpPr>
        <p:spPr>
          <a:xfrm>
            <a:off x="4066197" y="837653"/>
            <a:ext cx="764950" cy="76495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BF3E7A5A-FA2B-0CCA-1D55-C224F1AA2518}"/>
              </a:ext>
            </a:extLst>
          </p:cNvPr>
          <p:cNvSpPr txBox="1">
            <a:spLocks/>
          </p:cNvSpPr>
          <p:nvPr userDrawn="1"/>
        </p:nvSpPr>
        <p:spPr>
          <a:xfrm>
            <a:off x="6927395" y="578762"/>
            <a:ext cx="4608113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0" dirty="0">
                <a:effectLst/>
                <a:latin typeface="Raleway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Knowledge of cleaning equipment such as ultrasonic washers and wall washers.</a:t>
            </a:r>
            <a:endParaRPr lang="en-US" sz="1600" b="0" i="0" dirty="0">
              <a:latin typeface="Raleway Light" pitchFamily="2" charset="77"/>
            </a:endParaRP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FE70BD05-F8BA-03CE-6FDF-B405064BE5CE}"/>
              </a:ext>
            </a:extLst>
          </p:cNvPr>
          <p:cNvSpPr txBox="1">
            <a:spLocks/>
          </p:cNvSpPr>
          <p:nvPr userDrawn="1"/>
        </p:nvSpPr>
        <p:spPr>
          <a:xfrm>
            <a:off x="6927397" y="1471753"/>
            <a:ext cx="5098951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0" dirty="0">
                <a:effectLst/>
                <a:latin typeface="Raleway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Knowledge of steam, VHP and sterilization. Knowledge of sterilization test packs and accessories.</a:t>
            </a:r>
            <a:endParaRPr lang="en-US" sz="1600" b="0" i="0" dirty="0">
              <a:latin typeface="Raleway Light" pitchFamily="2" charset="77"/>
            </a:endParaRP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7CFFB226-20F8-D3E3-FE46-9F5257ED6D90}"/>
              </a:ext>
            </a:extLst>
          </p:cNvPr>
          <p:cNvSpPr txBox="1">
            <a:spLocks/>
          </p:cNvSpPr>
          <p:nvPr userDrawn="1"/>
        </p:nvSpPr>
        <p:spPr>
          <a:xfrm>
            <a:off x="6927399" y="2707521"/>
            <a:ext cx="4948076" cy="4103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hangingPunct="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None/>
              <a:tabLst>
                <a:tab pos="274320" algn="l"/>
              </a:tabLst>
            </a:pPr>
            <a:r>
              <a:rPr lang="en-US" sz="1600" b="0" i="0" dirty="0">
                <a:effectLst/>
                <a:latin typeface="Raleway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Knowledge of proper packaging such as wraps, peel packs, and rigid containers.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AF2327A7-A65B-150B-240A-3EDEEEA2753A}"/>
              </a:ext>
            </a:extLst>
          </p:cNvPr>
          <p:cNvSpPr txBox="1">
            <a:spLocks/>
          </p:cNvSpPr>
          <p:nvPr userDrawn="1"/>
        </p:nvSpPr>
        <p:spPr>
          <a:xfrm>
            <a:off x="6927401" y="3820165"/>
            <a:ext cx="4948076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effectLst/>
                <a:latin typeface="Raleway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Ability to understand the difference between sterilization and high-level disinfection. </a:t>
            </a:r>
          </a:p>
          <a:p>
            <a:endParaRPr lang="en-US" sz="1600" b="0" i="0" dirty="0">
              <a:latin typeface="Raleway Light" pitchFamily="2" charset="77"/>
            </a:endParaRPr>
          </a:p>
        </p:txBody>
      </p:sp>
      <p:sp>
        <p:nvSpPr>
          <p:cNvPr id="175" name="Title 1">
            <a:extLst>
              <a:ext uri="{FF2B5EF4-FFF2-40B4-BE49-F238E27FC236}">
                <a16:creationId xmlns:a16="http://schemas.microsoft.com/office/drawing/2014/main" id="{EB27DBB5-148E-A79F-EFB0-E50A7572B7FB}"/>
              </a:ext>
            </a:extLst>
          </p:cNvPr>
          <p:cNvSpPr txBox="1">
            <a:spLocks/>
          </p:cNvSpPr>
          <p:nvPr userDrawn="1"/>
        </p:nvSpPr>
        <p:spPr>
          <a:xfrm>
            <a:off x="6927403" y="4803882"/>
            <a:ext cx="4823271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effectLst/>
                <a:latin typeface="Raleway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Ability to read and understand applicable Standard Operating Procedures _ The Playbook.</a:t>
            </a:r>
          </a:p>
          <a:p>
            <a:endParaRPr lang="en-US" sz="1600" b="0" i="0" dirty="0">
              <a:latin typeface="Raleway Light" pitchFamily="2" charset="77"/>
            </a:endParaRPr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C8542353-5961-49B6-8A35-D042F4A69768}"/>
              </a:ext>
            </a:extLst>
          </p:cNvPr>
          <p:cNvSpPr txBox="1">
            <a:spLocks/>
          </p:cNvSpPr>
          <p:nvPr userDrawn="1"/>
        </p:nvSpPr>
        <p:spPr>
          <a:xfrm>
            <a:off x="6927405" y="5564888"/>
            <a:ext cx="4823271" cy="4103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hangingPunct="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None/>
              <a:tabLst>
                <a:tab pos="274320" algn="l"/>
              </a:tabLst>
            </a:pPr>
            <a:r>
              <a:rPr lang="en-US" sz="1600" b="0" i="0" dirty="0">
                <a:effectLst/>
                <a:latin typeface="Raleway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Ability to communicate effectively with supervisors, coworkers, and operating room staff.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C24ED0-4558-EA16-64FF-8DBFE7020860}"/>
              </a:ext>
            </a:extLst>
          </p:cNvPr>
          <p:cNvSpPr/>
          <p:nvPr userDrawn="1"/>
        </p:nvSpPr>
        <p:spPr>
          <a:xfrm>
            <a:off x="11383080" y="6577521"/>
            <a:ext cx="239960" cy="239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F5105A-8FF3-678F-9651-346651CF3998}"/>
              </a:ext>
            </a:extLst>
          </p:cNvPr>
          <p:cNvSpPr/>
          <p:nvPr userDrawn="1"/>
        </p:nvSpPr>
        <p:spPr>
          <a:xfrm>
            <a:off x="5159776" y="1382240"/>
            <a:ext cx="764950" cy="76495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E27AD-03F2-D175-9940-561828633B0F}"/>
              </a:ext>
            </a:extLst>
          </p:cNvPr>
          <p:cNvSpPr/>
          <p:nvPr userDrawn="1"/>
        </p:nvSpPr>
        <p:spPr>
          <a:xfrm>
            <a:off x="5787161" y="2450463"/>
            <a:ext cx="764950" cy="76495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7E4C79-B83C-D526-C4FE-9FA87DAC66D0}"/>
              </a:ext>
            </a:extLst>
          </p:cNvPr>
          <p:cNvSpPr/>
          <p:nvPr userDrawn="1"/>
        </p:nvSpPr>
        <p:spPr>
          <a:xfrm>
            <a:off x="5680407" y="3622038"/>
            <a:ext cx="764950" cy="76495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3D0756-E707-9BE9-FF2F-71B834350D9F}"/>
              </a:ext>
            </a:extLst>
          </p:cNvPr>
          <p:cNvSpPr/>
          <p:nvPr userDrawn="1"/>
        </p:nvSpPr>
        <p:spPr>
          <a:xfrm>
            <a:off x="5159776" y="4585529"/>
            <a:ext cx="764950" cy="76495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D70FE5-DDFA-7C51-2EDE-C140CCDF798D}"/>
              </a:ext>
            </a:extLst>
          </p:cNvPr>
          <p:cNvSpPr/>
          <p:nvPr userDrawn="1"/>
        </p:nvSpPr>
        <p:spPr>
          <a:xfrm>
            <a:off x="4180514" y="5208864"/>
            <a:ext cx="764950" cy="76495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6240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2" grpId="0"/>
      <p:bldP spid="33" grpId="0" animBg="1"/>
      <p:bldP spid="167" grpId="0"/>
      <p:bldP spid="169" grpId="0"/>
      <p:bldP spid="171" grpId="0"/>
      <p:bldP spid="173" grpId="0"/>
      <p:bldP spid="175" grpId="0"/>
      <p:bldP spid="177" grpId="0"/>
      <p:bldP spid="3" grpId="0" animBg="1"/>
      <p:bldP spid="8" grpId="0" animBg="1"/>
      <p:bldP spid="12" grpId="0" animBg="1"/>
      <p:bldP spid="18" grpId="0" animBg="1"/>
      <p:bldP spid="23" grpId="0" animBg="1"/>
      <p:bldP spid="2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right -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7563" y="2848767"/>
            <a:ext cx="6756400" cy="1262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86045"/>
            <a:ext cx="3786414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4076699" y="0"/>
            <a:ext cx="8115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3398"/>
            <a:ext cx="2734343" cy="1110826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81153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6698" y="6496050"/>
            <a:ext cx="81153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75" y="6481982"/>
            <a:ext cx="3672594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left -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1136D-E73A-DEDF-9E39-7832CFC6B483}"/>
              </a:ext>
            </a:extLst>
          </p:cNvPr>
          <p:cNvSpPr/>
          <p:nvPr userDrawn="1"/>
        </p:nvSpPr>
        <p:spPr>
          <a:xfrm>
            <a:off x="-12699" y="0"/>
            <a:ext cx="81375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37525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8862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145" y="2786045"/>
            <a:ext cx="3792855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3398"/>
            <a:ext cx="2734343" cy="1110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698" y="6496050"/>
            <a:ext cx="815022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right - Titl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7563" y="2848767"/>
            <a:ext cx="6756400" cy="1262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6870"/>
            <a:ext cx="3786414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4076699" y="0"/>
            <a:ext cx="8115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3398"/>
            <a:ext cx="2734343" cy="1110826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81153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6698" y="6496050"/>
            <a:ext cx="81153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75" y="6481982"/>
            <a:ext cx="3672594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D27B00-7356-8A86-3022-7CD9D951F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645892"/>
            <a:ext cx="3786415" cy="2869208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6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3E231D-9F33-4EBC-8264-3E3D7A63DAA7}"/>
              </a:ext>
            </a:extLst>
          </p:cNvPr>
          <p:cNvSpPr/>
          <p:nvPr userDrawn="1"/>
        </p:nvSpPr>
        <p:spPr bwMode="auto">
          <a:xfrm>
            <a:off x="-12491" y="0"/>
            <a:ext cx="12204490" cy="5827362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95AAEE-26B6-4098-B669-E38C174C4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108" y="377810"/>
            <a:ext cx="10074824" cy="806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30 WHITE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22B3A-ED4C-C14E-B8EF-D9A31C0B10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525" y="1341438"/>
            <a:ext cx="6997700" cy="3657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170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left - Titl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1136D-E73A-DEDF-9E39-7832CFC6B483}"/>
              </a:ext>
            </a:extLst>
          </p:cNvPr>
          <p:cNvSpPr/>
          <p:nvPr userDrawn="1"/>
        </p:nvSpPr>
        <p:spPr>
          <a:xfrm>
            <a:off x="-12699" y="0"/>
            <a:ext cx="81375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37525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8862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145" y="1795445"/>
            <a:ext cx="3792855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3398"/>
            <a:ext cx="2734343" cy="1110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698" y="6496050"/>
            <a:ext cx="815022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F24446-AC16-C4E4-7ECA-63A2598CB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8920" y="3645892"/>
            <a:ext cx="3512320" cy="2869208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 - Titl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33737" y="2848767"/>
            <a:ext cx="6756400" cy="1262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95936"/>
            <a:ext cx="7837714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3398"/>
            <a:ext cx="2734343" cy="1110826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1" y="6496050"/>
            <a:ext cx="530494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3100" y="6481982"/>
            <a:ext cx="2084613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D27B00-7356-8A86-3022-7CD9D951F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680477"/>
            <a:ext cx="7837715" cy="3517123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56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left - Titl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1136D-E73A-DEDF-9E39-7832CFC6B483}"/>
              </a:ext>
            </a:extLst>
          </p:cNvPr>
          <p:cNvSpPr/>
          <p:nvPr userDrawn="1"/>
        </p:nvSpPr>
        <p:spPr>
          <a:xfrm>
            <a:off x="-12699" y="0"/>
            <a:ext cx="40481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8125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79462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9745" y="1484811"/>
            <a:ext cx="7693569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3398"/>
            <a:ext cx="2734343" cy="1110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9520" y="6496050"/>
            <a:ext cx="59230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F24446-AC16-C4E4-7ECA-63A2598CB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9520" y="2569352"/>
            <a:ext cx="7693794" cy="3488548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9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right -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017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49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70711"/>
            <a:ext cx="5805714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1599"/>
            <a:ext cx="2734343" cy="111442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5" orient="horz" pos="10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left - 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0" y="0"/>
            <a:ext cx="6096000" cy="6858000"/>
          </a:xfr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00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0320" y="2970711"/>
            <a:ext cx="5531394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1599"/>
            <a:ext cx="2734343" cy="11144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19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right - titl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017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49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8011"/>
            <a:ext cx="5805713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1599"/>
            <a:ext cx="2734343" cy="111442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5F2A25-D257-7C7E-5061-107024B8AA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341092"/>
            <a:ext cx="5805487" cy="28692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4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left - titl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0" y="0"/>
            <a:ext cx="6096000" cy="6858000"/>
          </a:xfr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00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0320" y="1688011"/>
            <a:ext cx="5531394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1599"/>
            <a:ext cx="2734343" cy="11144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19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A305A9-1333-2FFE-8D84-258C98F93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0320" y="3331982"/>
            <a:ext cx="5531394" cy="2916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86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right - title (blue)">
    <p:bg>
      <p:bgPr>
        <a:gradFill>
          <a:gsLst>
            <a:gs pos="0">
              <a:schemeClr val="tx2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7563" y="2848767"/>
            <a:ext cx="6756400" cy="1262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86045"/>
            <a:ext cx="4076698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4076699" y="0"/>
            <a:ext cx="8115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2096"/>
            <a:ext cx="2734343" cy="111343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81153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6698" y="6496050"/>
            <a:ext cx="81153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75" y="6481982"/>
            <a:ext cx="36725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left - title (blue)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1136D-E73A-DEDF-9E39-7832CFC6B483}"/>
              </a:ext>
            </a:extLst>
          </p:cNvPr>
          <p:cNvSpPr/>
          <p:nvPr userDrawn="1"/>
        </p:nvSpPr>
        <p:spPr>
          <a:xfrm>
            <a:off x="-12699" y="0"/>
            <a:ext cx="81375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37525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8862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0223" y="2786045"/>
            <a:ext cx="4041777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2096"/>
            <a:ext cx="2734343" cy="111343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698" y="6496050"/>
            <a:ext cx="815022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right - title, text (blue)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7563" y="2848767"/>
            <a:ext cx="6756400" cy="1262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12873"/>
            <a:ext cx="3786414" cy="2400657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4076699" y="0"/>
            <a:ext cx="8115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2096"/>
            <a:ext cx="2734343" cy="111343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81153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6698" y="6496050"/>
            <a:ext cx="81153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75" y="6481982"/>
            <a:ext cx="36725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D27B00-7356-8A86-3022-7CD9D951F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645892"/>
            <a:ext cx="3786415" cy="2869208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bg1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bg1"/>
              </a:buClr>
            </a:pPr>
            <a:r>
              <a:rPr lang="en-US" dirty="0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 dirty="0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0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3E231D-9F33-4EBC-8264-3E3D7A63DAA7}"/>
              </a:ext>
            </a:extLst>
          </p:cNvPr>
          <p:cNvSpPr/>
          <p:nvPr userDrawn="1"/>
        </p:nvSpPr>
        <p:spPr bwMode="auto">
          <a:xfrm>
            <a:off x="-12491" y="0"/>
            <a:ext cx="12204490" cy="1184260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95AAEE-26B6-4098-B669-E38C174C4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108" y="377810"/>
            <a:ext cx="10074824" cy="806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30 WHITE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22B3A-ED4C-C14E-B8EF-D9A31C0B10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525" y="1341438"/>
            <a:ext cx="6997700" cy="3657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4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left - title, text (blue)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1136D-E73A-DEDF-9E39-7832CFC6B483}"/>
              </a:ext>
            </a:extLst>
          </p:cNvPr>
          <p:cNvSpPr/>
          <p:nvPr userDrawn="1"/>
        </p:nvSpPr>
        <p:spPr>
          <a:xfrm>
            <a:off x="-12699" y="0"/>
            <a:ext cx="81375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37525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8862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145" y="1795445"/>
            <a:ext cx="3792855" cy="1292662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 b="0" i="0">
                <a:solidFill>
                  <a:schemeClr val="bg1"/>
                </a:solidFill>
                <a:latin typeface="Raleway Light" pitchFamily="2" charset="77"/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2096"/>
            <a:ext cx="2734343" cy="111343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698" y="6496050"/>
            <a:ext cx="815022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F24446-AC16-C4E4-7ECA-63A2598CB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8920" y="3645892"/>
            <a:ext cx="3512320" cy="2869208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bg1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bg1"/>
              </a:buClr>
            </a:pPr>
            <a:r>
              <a:rPr lang="en-US" dirty="0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 dirty="0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2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right - title (blue)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017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49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70711"/>
            <a:ext cx="6095998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2096"/>
            <a:ext cx="2734343" cy="111343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left - title (blue)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1136D-E73A-DEDF-9E39-7832CFC6B483}"/>
              </a:ext>
            </a:extLst>
          </p:cNvPr>
          <p:cNvSpPr/>
          <p:nvPr userDrawn="1"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0" y="0"/>
            <a:ext cx="6096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00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2970711"/>
            <a:ext cx="5805713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2096"/>
            <a:ext cx="2734343" cy="111343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19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4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right - title, text (blue)">
    <p:bg>
      <p:bgPr>
        <a:gradFill>
          <a:gsLst>
            <a:gs pos="100000">
              <a:schemeClr val="accent2"/>
            </a:gs>
            <a:gs pos="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017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49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63280"/>
            <a:ext cx="5805713" cy="1772793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4724-6B44-B75E-784F-D0622E798083}"/>
              </a:ext>
            </a:extLst>
          </p:cNvPr>
          <p:cNvSpPr/>
          <p:nvPr userDrawn="1"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3" y="103398"/>
            <a:ext cx="2734343" cy="1110826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5F2A25-D257-7C7E-5061-107024B8AA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26" y="3341092"/>
            <a:ext cx="5805713" cy="2869208"/>
          </a:xfrm>
        </p:spPr>
        <p:txBody>
          <a:bodyPr vert="horz" lIns="274320" tIns="45720" rIns="27432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bg1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bg1"/>
              </a:buClr>
            </a:pPr>
            <a:r>
              <a:rPr lang="en-US" dirty="0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 dirty="0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7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left - title, text (blue)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DFC663-D8A4-2797-94A8-B3BF5489710C}"/>
              </a:ext>
            </a:extLst>
          </p:cNvPr>
          <p:cNvSpPr/>
          <p:nvPr userDrawn="1"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E2A2E3D-7B88-C9B8-A042-5D7AB323E7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0" y="0"/>
            <a:ext cx="6096000" cy="685799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0D3B9-8A2A-E50C-AAEF-5D819B091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0037" y="2848767"/>
            <a:ext cx="6756400" cy="1262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481982"/>
            <a:ext cx="17707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0320" y="1263280"/>
            <a:ext cx="5531394" cy="1772793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3398"/>
            <a:ext cx="2734343" cy="1110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19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A305A9-1333-2FFE-8D84-258C98F93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0320" y="3331982"/>
            <a:ext cx="5531394" cy="291641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1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481982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3126"/>
            <a:ext cx="9918699" cy="1163395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4293" y="101600"/>
            <a:ext cx="1916107" cy="7809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6BEB4B-CBB5-700E-5106-74A147575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370013"/>
            <a:ext cx="11642725" cy="49183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79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(blue)">
    <p:bg>
      <p:bgPr>
        <a:gradFill flip="none" rotWithShape="1">
          <a:gsLst>
            <a:gs pos="0">
              <a:schemeClr val="accent3"/>
            </a:gs>
            <a:gs pos="100000">
              <a:schemeClr val="accent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BAF4BA-0F83-3A20-7B0D-4A13F6B3679A}"/>
              </a:ext>
            </a:extLst>
          </p:cNvPr>
          <p:cNvSpPr/>
          <p:nvPr userDrawn="1"/>
        </p:nvSpPr>
        <p:spPr>
          <a:xfrm>
            <a:off x="0" y="1033120"/>
            <a:ext cx="12192000" cy="58139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481982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3126"/>
            <a:ext cx="9918699" cy="1163395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6BEB4B-CBB5-700E-5106-74A147575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370013"/>
            <a:ext cx="11642725" cy="49183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2C719583-4D35-B224-6265-F340011D8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4293" y="102861"/>
            <a:ext cx="1916107" cy="7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op-center 3-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BB0-F37E-4D59-9EF8-DA5EDD4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481982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C505A-92BD-4D41-ABB0-F134C1C4B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7F99-2B38-492D-8900-ABF2301D9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3126"/>
            <a:ext cx="9918699" cy="1163395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5F4632DE-DAE5-4629-143D-F364C605E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4293" y="101600"/>
            <a:ext cx="1916107" cy="7809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D013-D074-46CF-A804-C6E15702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96050"/>
            <a:ext cx="31365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2021 STERIS IMS.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44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B65F88-68E0-5A49-81CA-78E6D4D1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-2588153" y="-1048905"/>
            <a:ext cx="12192000" cy="12620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2F1B0C-B375-28E7-F4BE-A3DCA7D78077}"/>
              </a:ext>
            </a:extLst>
          </p:cNvPr>
          <p:cNvSpPr/>
          <p:nvPr userDrawn="1"/>
        </p:nvSpPr>
        <p:spPr>
          <a:xfrm rot="2700000">
            <a:off x="7850821" y="-1436053"/>
            <a:ext cx="8085749" cy="13699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3A33B-4B26-8A39-8CC8-3655972BC47F}"/>
              </a:ext>
            </a:extLst>
          </p:cNvPr>
          <p:cNvSpPr/>
          <p:nvPr userDrawn="1"/>
        </p:nvSpPr>
        <p:spPr>
          <a:xfrm rot="18900000">
            <a:off x="7850823" y="-5402957"/>
            <a:ext cx="8085749" cy="13699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C4F17F-6193-BE32-41CA-7B749AFB0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449" y="2945380"/>
            <a:ext cx="5777407" cy="984885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 rtl="0">
              <a:lnSpc>
                <a:spcPct val="100000"/>
              </a:lnSpc>
              <a:defRPr sz="2800"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190C63-8259-2068-D45A-A925C888A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-2833259" y="6908226"/>
            <a:ext cx="12192000" cy="1262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31D404-7CC6-F5C5-0394-A869E68F8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429407" y="-2847746"/>
            <a:ext cx="12192000" cy="1262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0E850D-9C51-FD2B-DB4F-89636A73BA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1924227" y="7995481"/>
            <a:ext cx="12192000" cy="1262063"/>
          </a:xfrm>
          <a:prstGeom prst="rect">
            <a:avLst/>
          </a:prstGeom>
        </p:spPr>
      </p:pic>
      <p:pic>
        <p:nvPicPr>
          <p:cNvPr id="30" name="Graphic 11">
            <a:extLst>
              <a:ext uri="{FF2B5EF4-FFF2-40B4-BE49-F238E27FC236}">
                <a16:creationId xmlns:a16="http://schemas.microsoft.com/office/drawing/2014/main" id="{4CBF6DEF-0886-838F-575F-EECB559A5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593" y="101599"/>
            <a:ext cx="2734343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0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78034 -1.38727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3" y="-693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66667E-6 -1.85185E-6 L 0.78034 -1.38727 " pathEditMode="relative" rAng="0" ptsTypes="AA">
                                      <p:cBhvr>
                                        <p:cTn id="17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-693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3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39" y="0"/>
            <a:ext cx="13169134" cy="6858000"/>
          </a:xfrm>
          <a:prstGeom prst="rect">
            <a:avLst/>
          </a:prstGeom>
        </p:spPr>
      </p:pic>
      <p:sp>
        <p:nvSpPr>
          <p:cNvPr id="4" name="Diamond 3">
            <a:extLst>
              <a:ext uri="{FF2B5EF4-FFF2-40B4-BE49-F238E27FC236}">
                <a16:creationId xmlns:a16="http://schemas.microsoft.com/office/drawing/2014/main" id="{9FE8A713-24B4-7FFF-3394-6011D9E84BE0}"/>
              </a:ext>
            </a:extLst>
          </p:cNvPr>
          <p:cNvSpPr/>
          <p:nvPr userDrawn="1"/>
        </p:nvSpPr>
        <p:spPr>
          <a:xfrm>
            <a:off x="-3785694" y="-1581150"/>
            <a:ext cx="10553700" cy="105537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A3AE8-0DDD-CC66-AACB-C257D8F26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237411"/>
            <a:ext cx="5588000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5AA84F90-9508-FB9C-FE43-498D398A6A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93" y="368299"/>
            <a:ext cx="2734343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07367-4642-EF7C-FFA8-6BC5BC24E4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4226457" y="-2212746"/>
            <a:ext cx="12192000" cy="126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CC8D7-5006-CF1A-FFC0-65860EBFCD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4439229" y="8577187"/>
            <a:ext cx="12192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9FE978-5AC5-48D8-97BE-0638A44F5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89" t="19836" r="189" b="9118"/>
          <a:stretch/>
        </p:blipFill>
        <p:spPr>
          <a:xfrm>
            <a:off x="106424" y="156265"/>
            <a:ext cx="11963655" cy="5695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31CAB6-7EE5-48B6-9D9B-2B9F234E63F8}"/>
              </a:ext>
            </a:extLst>
          </p:cNvPr>
          <p:cNvSpPr/>
          <p:nvPr userDrawn="1"/>
        </p:nvSpPr>
        <p:spPr bwMode="auto">
          <a:xfrm>
            <a:off x="121921" y="2791180"/>
            <a:ext cx="11948157" cy="896112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E73583-2D89-444D-B763-67ADAF7C5568}"/>
              </a:ext>
            </a:extLst>
          </p:cNvPr>
          <p:cNvSpPr/>
          <p:nvPr userDrawn="1"/>
        </p:nvSpPr>
        <p:spPr>
          <a:xfrm>
            <a:off x="5852893" y="3429000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92E4EA6-E6B5-44D8-8AA8-C25C33487C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5" y="2927705"/>
            <a:ext cx="10388141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ALL CAPS ARIAL 36 LEFT JUSTIFIED WHITE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0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 Titl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virus&#10;&#10;Description automatically generated with low confidence">
            <a:extLst>
              <a:ext uri="{FF2B5EF4-FFF2-40B4-BE49-F238E27FC236}">
                <a16:creationId xmlns:a16="http://schemas.microsoft.com/office/drawing/2014/main" id="{D3A07073-384D-E91C-82DF-85E79BFC3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" y="0"/>
            <a:ext cx="12066251" cy="6997148"/>
          </a:xfrm>
          <a:prstGeom prst="rect">
            <a:avLst/>
          </a:prstGeom>
        </p:spPr>
      </p:pic>
      <p:sp>
        <p:nvSpPr>
          <p:cNvPr id="4" name="Diamond 3">
            <a:extLst>
              <a:ext uri="{FF2B5EF4-FFF2-40B4-BE49-F238E27FC236}">
                <a16:creationId xmlns:a16="http://schemas.microsoft.com/office/drawing/2014/main" id="{9FE8A713-24B4-7FFF-3394-6011D9E84BE0}"/>
              </a:ext>
            </a:extLst>
          </p:cNvPr>
          <p:cNvSpPr/>
          <p:nvPr userDrawn="1"/>
        </p:nvSpPr>
        <p:spPr>
          <a:xfrm>
            <a:off x="-3785694" y="-1581150"/>
            <a:ext cx="10553700" cy="105537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A3AE8-0DDD-CC66-AACB-C257D8F26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237411"/>
            <a:ext cx="5588000" cy="923330"/>
          </a:xfrm>
          <a:noFill/>
          <a:ln>
            <a:noFill/>
          </a:ln>
        </p:spPr>
        <p:txBody>
          <a:bodyPr wrap="square" lIns="274320" tIns="274320" rIns="274320" bIns="274320">
            <a:spAutoFit/>
          </a:bodyPr>
          <a:lstStyle>
            <a:lvl1pPr algn="l">
              <a:defRPr>
                <a:solidFill>
                  <a:srgbClr val="4472C4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5AA84F90-9508-FB9C-FE43-498D398A6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93" y="368299"/>
            <a:ext cx="2734343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07367-4642-EF7C-FFA8-6BC5BC24E4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4226457" y="-2212746"/>
            <a:ext cx="12192000" cy="126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CC8D7-5006-CF1A-FFC0-65860EBFCD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-4439229" y="8577187"/>
            <a:ext cx="12192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sson title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8">
            <a:extLst>
              <a:ext uri="{FF2B5EF4-FFF2-40B4-BE49-F238E27FC236}">
                <a16:creationId xmlns:a16="http://schemas.microsoft.com/office/drawing/2014/main" id="{74776E7D-9E89-4026-86AA-619CF44EF11C}"/>
              </a:ext>
            </a:extLst>
          </p:cNvPr>
          <p:cNvSpPr/>
          <p:nvPr/>
        </p:nvSpPr>
        <p:spPr>
          <a:xfrm>
            <a:off x="-39421" y="3912635"/>
            <a:ext cx="12283460" cy="2970987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6911 w 7523903"/>
              <a:gd name="connsiteY0" fmla="*/ 563844 h 3458498"/>
              <a:gd name="connsiteX1" fmla="*/ 3467100 w 7523903"/>
              <a:gd name="connsiteY1" fmla="*/ 491467 h 3458498"/>
              <a:gd name="connsiteX2" fmla="*/ 7494270 w 7523903"/>
              <a:gd name="connsiteY2" fmla="*/ 1882 h 3458498"/>
              <a:gd name="connsiteX3" fmla="*/ 7522845 w 7523903"/>
              <a:gd name="connsiteY3" fmla="*/ 3458498 h 3458498"/>
              <a:gd name="connsiteX4" fmla="*/ 0 w 7523903"/>
              <a:gd name="connsiteY4" fmla="*/ 3455647 h 3458498"/>
              <a:gd name="connsiteX5" fmla="*/ 6911 w 7523903"/>
              <a:gd name="connsiteY5" fmla="*/ 563844 h 3458498"/>
              <a:gd name="connsiteX0" fmla="*/ 6911 w 7523903"/>
              <a:gd name="connsiteY0" fmla="*/ 563844 h 3458498"/>
              <a:gd name="connsiteX1" fmla="*/ 3467100 w 7523903"/>
              <a:gd name="connsiteY1" fmla="*/ 491467 h 3458498"/>
              <a:gd name="connsiteX2" fmla="*/ 7494270 w 7523903"/>
              <a:gd name="connsiteY2" fmla="*/ 1882 h 3458498"/>
              <a:gd name="connsiteX3" fmla="*/ 7522845 w 7523903"/>
              <a:gd name="connsiteY3" fmla="*/ 3458498 h 3458498"/>
              <a:gd name="connsiteX4" fmla="*/ 0 w 7523903"/>
              <a:gd name="connsiteY4" fmla="*/ 3455647 h 3458498"/>
              <a:gd name="connsiteX5" fmla="*/ 6911 w 7523903"/>
              <a:gd name="connsiteY5" fmla="*/ 563844 h 3458498"/>
              <a:gd name="connsiteX0" fmla="*/ 6911 w 7528219"/>
              <a:gd name="connsiteY0" fmla="*/ 541042 h 3435696"/>
              <a:gd name="connsiteX1" fmla="*/ 3467100 w 7528219"/>
              <a:gd name="connsiteY1" fmla="*/ 468665 h 3435696"/>
              <a:gd name="connsiteX2" fmla="*/ 7504991 w 7528219"/>
              <a:gd name="connsiteY2" fmla="*/ 538361 h 3435696"/>
              <a:gd name="connsiteX3" fmla="*/ 7522845 w 7528219"/>
              <a:gd name="connsiteY3" fmla="*/ 3435696 h 3435696"/>
              <a:gd name="connsiteX4" fmla="*/ 0 w 7528219"/>
              <a:gd name="connsiteY4" fmla="*/ 3432845 h 3435696"/>
              <a:gd name="connsiteX5" fmla="*/ 6911 w 7528219"/>
              <a:gd name="connsiteY5" fmla="*/ 541042 h 3435696"/>
              <a:gd name="connsiteX0" fmla="*/ 6911 w 7528219"/>
              <a:gd name="connsiteY0" fmla="*/ 430069 h 3324723"/>
              <a:gd name="connsiteX1" fmla="*/ 3467100 w 7528219"/>
              <a:gd name="connsiteY1" fmla="*/ 357692 h 3324723"/>
              <a:gd name="connsiteX2" fmla="*/ 7504991 w 7528219"/>
              <a:gd name="connsiteY2" fmla="*/ 427388 h 3324723"/>
              <a:gd name="connsiteX3" fmla="*/ 7522845 w 7528219"/>
              <a:gd name="connsiteY3" fmla="*/ 3324723 h 3324723"/>
              <a:gd name="connsiteX4" fmla="*/ 0 w 7528219"/>
              <a:gd name="connsiteY4" fmla="*/ 3321872 h 3324723"/>
              <a:gd name="connsiteX5" fmla="*/ 6911 w 7528219"/>
              <a:gd name="connsiteY5" fmla="*/ 430069 h 3324723"/>
              <a:gd name="connsiteX0" fmla="*/ 6911 w 7528219"/>
              <a:gd name="connsiteY0" fmla="*/ 554808 h 3449462"/>
              <a:gd name="connsiteX1" fmla="*/ 3467100 w 7528219"/>
              <a:gd name="connsiteY1" fmla="*/ 482431 h 3449462"/>
              <a:gd name="connsiteX2" fmla="*/ 7504991 w 7528219"/>
              <a:gd name="connsiteY2" fmla="*/ 552127 h 3449462"/>
              <a:gd name="connsiteX3" fmla="*/ 7522845 w 7528219"/>
              <a:gd name="connsiteY3" fmla="*/ 3449462 h 3449462"/>
              <a:gd name="connsiteX4" fmla="*/ 0 w 7528219"/>
              <a:gd name="connsiteY4" fmla="*/ 3446611 h 3449462"/>
              <a:gd name="connsiteX5" fmla="*/ 6911 w 7528219"/>
              <a:gd name="connsiteY5" fmla="*/ 554808 h 3449462"/>
              <a:gd name="connsiteX0" fmla="*/ 6911 w 7528219"/>
              <a:gd name="connsiteY0" fmla="*/ 554808 h 3449462"/>
              <a:gd name="connsiteX1" fmla="*/ 3467100 w 7528219"/>
              <a:gd name="connsiteY1" fmla="*/ 482431 h 3449462"/>
              <a:gd name="connsiteX2" fmla="*/ 7504991 w 7528219"/>
              <a:gd name="connsiteY2" fmla="*/ 552127 h 3449462"/>
              <a:gd name="connsiteX3" fmla="*/ 7522845 w 7528219"/>
              <a:gd name="connsiteY3" fmla="*/ 3449462 h 3449462"/>
              <a:gd name="connsiteX4" fmla="*/ 0 w 7528219"/>
              <a:gd name="connsiteY4" fmla="*/ 3446611 h 3449462"/>
              <a:gd name="connsiteX5" fmla="*/ 6911 w 7528219"/>
              <a:gd name="connsiteY5" fmla="*/ 554808 h 3449462"/>
              <a:gd name="connsiteX0" fmla="*/ 6911 w 7528219"/>
              <a:gd name="connsiteY0" fmla="*/ 370900 h 3265554"/>
              <a:gd name="connsiteX1" fmla="*/ 3467100 w 7528219"/>
              <a:gd name="connsiteY1" fmla="*/ 298523 h 3265554"/>
              <a:gd name="connsiteX2" fmla="*/ 7504991 w 7528219"/>
              <a:gd name="connsiteY2" fmla="*/ 368219 h 3265554"/>
              <a:gd name="connsiteX3" fmla="*/ 7522845 w 7528219"/>
              <a:gd name="connsiteY3" fmla="*/ 3265554 h 3265554"/>
              <a:gd name="connsiteX4" fmla="*/ 0 w 7528219"/>
              <a:gd name="connsiteY4" fmla="*/ 3262703 h 3265554"/>
              <a:gd name="connsiteX5" fmla="*/ 6911 w 7528219"/>
              <a:gd name="connsiteY5" fmla="*/ 370900 h 3265554"/>
              <a:gd name="connsiteX0" fmla="*/ 6911 w 7528219"/>
              <a:gd name="connsiteY0" fmla="*/ 385378 h 3280032"/>
              <a:gd name="connsiteX1" fmla="*/ 3467100 w 7528219"/>
              <a:gd name="connsiteY1" fmla="*/ 313001 h 3280032"/>
              <a:gd name="connsiteX2" fmla="*/ 7504991 w 7528219"/>
              <a:gd name="connsiteY2" fmla="*/ 382697 h 3280032"/>
              <a:gd name="connsiteX3" fmla="*/ 7522845 w 7528219"/>
              <a:gd name="connsiteY3" fmla="*/ 3280032 h 3280032"/>
              <a:gd name="connsiteX4" fmla="*/ 0 w 7528219"/>
              <a:gd name="connsiteY4" fmla="*/ 3277181 h 3280032"/>
              <a:gd name="connsiteX5" fmla="*/ 6911 w 7528219"/>
              <a:gd name="connsiteY5" fmla="*/ 385378 h 3280032"/>
              <a:gd name="connsiteX0" fmla="*/ 6911 w 7528219"/>
              <a:gd name="connsiteY0" fmla="*/ 599883 h 3494537"/>
              <a:gd name="connsiteX1" fmla="*/ 3467100 w 7528219"/>
              <a:gd name="connsiteY1" fmla="*/ 527506 h 3494537"/>
              <a:gd name="connsiteX2" fmla="*/ 7504991 w 7528219"/>
              <a:gd name="connsiteY2" fmla="*/ 597202 h 3494537"/>
              <a:gd name="connsiteX3" fmla="*/ 7522845 w 7528219"/>
              <a:gd name="connsiteY3" fmla="*/ 3494537 h 3494537"/>
              <a:gd name="connsiteX4" fmla="*/ 0 w 7528219"/>
              <a:gd name="connsiteY4" fmla="*/ 3491686 h 3494537"/>
              <a:gd name="connsiteX5" fmla="*/ 6911 w 7528219"/>
              <a:gd name="connsiteY5" fmla="*/ 599883 h 3494537"/>
              <a:gd name="connsiteX0" fmla="*/ 6911 w 7528219"/>
              <a:gd name="connsiteY0" fmla="*/ 599883 h 3494537"/>
              <a:gd name="connsiteX1" fmla="*/ 3467100 w 7528219"/>
              <a:gd name="connsiteY1" fmla="*/ 527506 h 3494537"/>
              <a:gd name="connsiteX2" fmla="*/ 7504991 w 7528219"/>
              <a:gd name="connsiteY2" fmla="*/ 597202 h 3494537"/>
              <a:gd name="connsiteX3" fmla="*/ 7522845 w 7528219"/>
              <a:gd name="connsiteY3" fmla="*/ 3494537 h 3494537"/>
              <a:gd name="connsiteX4" fmla="*/ 0 w 7528219"/>
              <a:gd name="connsiteY4" fmla="*/ 3491686 h 3494537"/>
              <a:gd name="connsiteX5" fmla="*/ 6911 w 7528219"/>
              <a:gd name="connsiteY5" fmla="*/ 599883 h 3494537"/>
              <a:gd name="connsiteX0" fmla="*/ 6911 w 7528219"/>
              <a:gd name="connsiteY0" fmla="*/ 599883 h 3494537"/>
              <a:gd name="connsiteX1" fmla="*/ 3467100 w 7528219"/>
              <a:gd name="connsiteY1" fmla="*/ 527506 h 3494537"/>
              <a:gd name="connsiteX2" fmla="*/ 7504991 w 7528219"/>
              <a:gd name="connsiteY2" fmla="*/ 597202 h 3494537"/>
              <a:gd name="connsiteX3" fmla="*/ 7522845 w 7528219"/>
              <a:gd name="connsiteY3" fmla="*/ 3494537 h 3494537"/>
              <a:gd name="connsiteX4" fmla="*/ 0 w 7528219"/>
              <a:gd name="connsiteY4" fmla="*/ 3491686 h 3494537"/>
              <a:gd name="connsiteX5" fmla="*/ 6911 w 7528219"/>
              <a:gd name="connsiteY5" fmla="*/ 599883 h 3494537"/>
              <a:gd name="connsiteX0" fmla="*/ 6911 w 7528219"/>
              <a:gd name="connsiteY0" fmla="*/ 613585 h 3508239"/>
              <a:gd name="connsiteX1" fmla="*/ 3467100 w 7528219"/>
              <a:gd name="connsiteY1" fmla="*/ 541208 h 3508239"/>
              <a:gd name="connsiteX2" fmla="*/ 7504991 w 7528219"/>
              <a:gd name="connsiteY2" fmla="*/ 610904 h 3508239"/>
              <a:gd name="connsiteX3" fmla="*/ 7522845 w 7528219"/>
              <a:gd name="connsiteY3" fmla="*/ 3508239 h 3508239"/>
              <a:gd name="connsiteX4" fmla="*/ 0 w 7528219"/>
              <a:gd name="connsiteY4" fmla="*/ 3505388 h 3508239"/>
              <a:gd name="connsiteX5" fmla="*/ 6911 w 7528219"/>
              <a:gd name="connsiteY5" fmla="*/ 613585 h 3508239"/>
              <a:gd name="connsiteX0" fmla="*/ 2873 w 7528219"/>
              <a:gd name="connsiteY0" fmla="*/ 585616 h 3552030"/>
              <a:gd name="connsiteX1" fmla="*/ 3467100 w 7528219"/>
              <a:gd name="connsiteY1" fmla="*/ 584999 h 3552030"/>
              <a:gd name="connsiteX2" fmla="*/ 7504991 w 7528219"/>
              <a:gd name="connsiteY2" fmla="*/ 654695 h 3552030"/>
              <a:gd name="connsiteX3" fmla="*/ 7522845 w 7528219"/>
              <a:gd name="connsiteY3" fmla="*/ 3552030 h 3552030"/>
              <a:gd name="connsiteX4" fmla="*/ 0 w 7528219"/>
              <a:gd name="connsiteY4" fmla="*/ 3549179 h 3552030"/>
              <a:gd name="connsiteX5" fmla="*/ 2873 w 7528219"/>
              <a:gd name="connsiteY5" fmla="*/ 585616 h 3552030"/>
              <a:gd name="connsiteX0" fmla="*/ 2873 w 7528219"/>
              <a:gd name="connsiteY0" fmla="*/ 527956 h 3494370"/>
              <a:gd name="connsiteX1" fmla="*/ 3467100 w 7528219"/>
              <a:gd name="connsiteY1" fmla="*/ 527339 h 3494370"/>
              <a:gd name="connsiteX2" fmla="*/ 7504991 w 7528219"/>
              <a:gd name="connsiteY2" fmla="*/ 597035 h 3494370"/>
              <a:gd name="connsiteX3" fmla="*/ 7522845 w 7528219"/>
              <a:gd name="connsiteY3" fmla="*/ 3494370 h 3494370"/>
              <a:gd name="connsiteX4" fmla="*/ 0 w 7528219"/>
              <a:gd name="connsiteY4" fmla="*/ 3491519 h 3494370"/>
              <a:gd name="connsiteX5" fmla="*/ 2873 w 7528219"/>
              <a:gd name="connsiteY5" fmla="*/ 527956 h 3494370"/>
              <a:gd name="connsiteX0" fmla="*/ 354 w 7525700"/>
              <a:gd name="connsiteY0" fmla="*/ 527956 h 3941978"/>
              <a:gd name="connsiteX1" fmla="*/ 3464581 w 7525700"/>
              <a:gd name="connsiteY1" fmla="*/ 527339 h 3941978"/>
              <a:gd name="connsiteX2" fmla="*/ 7502472 w 7525700"/>
              <a:gd name="connsiteY2" fmla="*/ 597035 h 3941978"/>
              <a:gd name="connsiteX3" fmla="*/ 7520326 w 7525700"/>
              <a:gd name="connsiteY3" fmla="*/ 3494370 h 3941978"/>
              <a:gd name="connsiteX4" fmla="*/ 5557 w 7525700"/>
              <a:gd name="connsiteY4" fmla="*/ 3941978 h 3941978"/>
              <a:gd name="connsiteX5" fmla="*/ 354 w 7525700"/>
              <a:gd name="connsiteY5" fmla="*/ 527956 h 3941978"/>
              <a:gd name="connsiteX0" fmla="*/ 354 w 7517897"/>
              <a:gd name="connsiteY0" fmla="*/ 527956 h 3962847"/>
              <a:gd name="connsiteX1" fmla="*/ 3464581 w 7517897"/>
              <a:gd name="connsiteY1" fmla="*/ 527339 h 3962847"/>
              <a:gd name="connsiteX2" fmla="*/ 7502472 w 7517897"/>
              <a:gd name="connsiteY2" fmla="*/ 597035 h 3962847"/>
              <a:gd name="connsiteX3" fmla="*/ 7496099 w 7517897"/>
              <a:gd name="connsiteY3" fmla="*/ 3962847 h 3962847"/>
              <a:gd name="connsiteX4" fmla="*/ 5557 w 7517897"/>
              <a:gd name="connsiteY4" fmla="*/ 3941978 h 3962847"/>
              <a:gd name="connsiteX5" fmla="*/ 354 w 7517897"/>
              <a:gd name="connsiteY5" fmla="*/ 527956 h 3962847"/>
              <a:gd name="connsiteX0" fmla="*/ 354 w 7517897"/>
              <a:gd name="connsiteY0" fmla="*/ 469850 h 4066906"/>
              <a:gd name="connsiteX1" fmla="*/ 3464581 w 7517897"/>
              <a:gd name="connsiteY1" fmla="*/ 631398 h 4066906"/>
              <a:gd name="connsiteX2" fmla="*/ 7502472 w 7517897"/>
              <a:gd name="connsiteY2" fmla="*/ 701094 h 4066906"/>
              <a:gd name="connsiteX3" fmla="*/ 7496099 w 7517897"/>
              <a:gd name="connsiteY3" fmla="*/ 4066906 h 4066906"/>
              <a:gd name="connsiteX4" fmla="*/ 5557 w 7517897"/>
              <a:gd name="connsiteY4" fmla="*/ 4046037 h 4066906"/>
              <a:gd name="connsiteX5" fmla="*/ 354 w 7517897"/>
              <a:gd name="connsiteY5" fmla="*/ 469850 h 4066906"/>
              <a:gd name="connsiteX0" fmla="*/ 354 w 7517897"/>
              <a:gd name="connsiteY0" fmla="*/ 461963 h 4059019"/>
              <a:gd name="connsiteX1" fmla="*/ 3464581 w 7517897"/>
              <a:gd name="connsiteY1" fmla="*/ 623511 h 4059019"/>
              <a:gd name="connsiteX2" fmla="*/ 7502472 w 7517897"/>
              <a:gd name="connsiteY2" fmla="*/ 693207 h 4059019"/>
              <a:gd name="connsiteX3" fmla="*/ 7496099 w 7517897"/>
              <a:gd name="connsiteY3" fmla="*/ 4059019 h 4059019"/>
              <a:gd name="connsiteX4" fmla="*/ 5557 w 7517897"/>
              <a:gd name="connsiteY4" fmla="*/ 4038150 h 4059019"/>
              <a:gd name="connsiteX5" fmla="*/ 354 w 7517897"/>
              <a:gd name="connsiteY5" fmla="*/ 461963 h 405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7897" h="4059019">
                <a:moveTo>
                  <a:pt x="354" y="461963"/>
                </a:moveTo>
                <a:cubicBezTo>
                  <a:pt x="1333801" y="-418343"/>
                  <a:pt x="2309552" y="145299"/>
                  <a:pt x="3464581" y="623511"/>
                </a:cubicBezTo>
                <a:cubicBezTo>
                  <a:pt x="5203473" y="1465142"/>
                  <a:pt x="6349420" y="1403666"/>
                  <a:pt x="7502472" y="693207"/>
                </a:cubicBezTo>
                <a:cubicBezTo>
                  <a:pt x="7540572" y="597957"/>
                  <a:pt x="7496099" y="4059019"/>
                  <a:pt x="7496099" y="4059019"/>
                </a:cubicBezTo>
                <a:lnTo>
                  <a:pt x="5557" y="4038150"/>
                </a:lnTo>
                <a:cubicBezTo>
                  <a:pt x="7861" y="3074216"/>
                  <a:pt x="-1950" y="1425897"/>
                  <a:pt x="354" y="461963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74000"/>
                </a:schemeClr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69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3A83F9-6B6C-4378-8C18-77B98BC5EBC5}"/>
              </a:ext>
            </a:extLst>
          </p:cNvPr>
          <p:cNvGrpSpPr/>
          <p:nvPr/>
        </p:nvGrpSpPr>
        <p:grpSpPr>
          <a:xfrm>
            <a:off x="-17369" y="4114801"/>
            <a:ext cx="12291548" cy="2835519"/>
            <a:chOff x="-16718" y="3962401"/>
            <a:chExt cx="11830615" cy="2730500"/>
          </a:xfrm>
        </p:grpSpPr>
        <p:sp>
          <p:nvSpPr>
            <p:cNvPr id="15" name="Graphic 8">
              <a:extLst>
                <a:ext uri="{FF2B5EF4-FFF2-40B4-BE49-F238E27FC236}">
                  <a16:creationId xmlns:a16="http://schemas.microsoft.com/office/drawing/2014/main" id="{52ABAED1-5D74-4578-BB27-0D9C9F9925E9}"/>
                </a:ext>
              </a:extLst>
            </p:cNvPr>
            <p:cNvSpPr/>
            <p:nvPr userDrawn="1"/>
          </p:nvSpPr>
          <p:spPr>
            <a:xfrm>
              <a:off x="-16718" y="3962401"/>
              <a:ext cx="11830615" cy="2730500"/>
            </a:xfrm>
            <a:custGeom>
              <a:avLst/>
              <a:gdLst>
                <a:gd name="connsiteX0" fmla="*/ 0 w 10119157"/>
                <a:gd name="connsiteY0" fmla="*/ 5324475 h 5324475"/>
                <a:gd name="connsiteX1" fmla="*/ 4876800 w 10119157"/>
                <a:gd name="connsiteY1" fmla="*/ 3981450 h 5324475"/>
                <a:gd name="connsiteX2" fmla="*/ 10115550 w 10119157"/>
                <a:gd name="connsiteY2" fmla="*/ 3095625 h 5324475"/>
                <a:gd name="connsiteX3" fmla="*/ 9877425 w 10119157"/>
                <a:gd name="connsiteY3" fmla="*/ 0 h 5324475"/>
                <a:gd name="connsiteX4" fmla="*/ 190500 w 10119157"/>
                <a:gd name="connsiteY4" fmla="*/ 57150 h 5324475"/>
                <a:gd name="connsiteX0" fmla="*/ 0 w 9877425"/>
                <a:gd name="connsiteY0" fmla="*/ 5324475 h 5324475"/>
                <a:gd name="connsiteX1" fmla="*/ 4876800 w 9877425"/>
                <a:gd name="connsiteY1" fmla="*/ 3981450 h 5324475"/>
                <a:gd name="connsiteX2" fmla="*/ 8195310 w 9877425"/>
                <a:gd name="connsiteY2" fmla="*/ 3644265 h 5324475"/>
                <a:gd name="connsiteX3" fmla="*/ 9877425 w 9877425"/>
                <a:gd name="connsiteY3" fmla="*/ 0 h 5324475"/>
                <a:gd name="connsiteX4" fmla="*/ 190500 w 9877425"/>
                <a:gd name="connsiteY4" fmla="*/ 57150 h 5324475"/>
                <a:gd name="connsiteX5" fmla="*/ 0 w 9877425"/>
                <a:gd name="connsiteY5" fmla="*/ 5324475 h 5324475"/>
                <a:gd name="connsiteX0" fmla="*/ 0 w 8198190"/>
                <a:gd name="connsiteY0" fmla="*/ 5267325 h 5267325"/>
                <a:gd name="connsiteX1" fmla="*/ 4876800 w 8198190"/>
                <a:gd name="connsiteY1" fmla="*/ 3924300 h 5267325"/>
                <a:gd name="connsiteX2" fmla="*/ 8195310 w 8198190"/>
                <a:gd name="connsiteY2" fmla="*/ 3587115 h 5267325"/>
                <a:gd name="connsiteX3" fmla="*/ 7880985 w 8198190"/>
                <a:gd name="connsiteY3" fmla="*/ 400050 h 5267325"/>
                <a:gd name="connsiteX4" fmla="*/ 190500 w 8198190"/>
                <a:gd name="connsiteY4" fmla="*/ 0 h 5267325"/>
                <a:gd name="connsiteX5" fmla="*/ 0 w 8198190"/>
                <a:gd name="connsiteY5" fmla="*/ 5267325 h 5267325"/>
                <a:gd name="connsiteX0" fmla="*/ 0 w 8197556"/>
                <a:gd name="connsiteY0" fmla="*/ 5267325 h 5267325"/>
                <a:gd name="connsiteX1" fmla="*/ 4876800 w 8197556"/>
                <a:gd name="connsiteY1" fmla="*/ 3924300 h 5267325"/>
                <a:gd name="connsiteX2" fmla="*/ 8195310 w 8197556"/>
                <a:gd name="connsiteY2" fmla="*/ 3587115 h 5267325"/>
                <a:gd name="connsiteX3" fmla="*/ 7774305 w 8197556"/>
                <a:gd name="connsiteY3" fmla="*/ 308610 h 5267325"/>
                <a:gd name="connsiteX4" fmla="*/ 190500 w 8197556"/>
                <a:gd name="connsiteY4" fmla="*/ 0 h 5267325"/>
                <a:gd name="connsiteX5" fmla="*/ 0 w 8197556"/>
                <a:gd name="connsiteY5" fmla="*/ 5267325 h 5267325"/>
                <a:gd name="connsiteX0" fmla="*/ 0 w 8197556"/>
                <a:gd name="connsiteY0" fmla="*/ 4958715 h 4958715"/>
                <a:gd name="connsiteX1" fmla="*/ 4876800 w 8197556"/>
                <a:gd name="connsiteY1" fmla="*/ 3615690 h 4958715"/>
                <a:gd name="connsiteX2" fmla="*/ 8195310 w 8197556"/>
                <a:gd name="connsiteY2" fmla="*/ 3278505 h 4958715"/>
                <a:gd name="connsiteX3" fmla="*/ 7774305 w 8197556"/>
                <a:gd name="connsiteY3" fmla="*/ 0 h 4958715"/>
                <a:gd name="connsiteX4" fmla="*/ 807720 w 8197556"/>
                <a:gd name="connsiteY4" fmla="*/ 659130 h 4958715"/>
                <a:gd name="connsiteX5" fmla="*/ 0 w 8197556"/>
                <a:gd name="connsiteY5" fmla="*/ 4958715 h 4958715"/>
                <a:gd name="connsiteX0" fmla="*/ 0 w 8197556"/>
                <a:gd name="connsiteY0" fmla="*/ 5008245 h 5008245"/>
                <a:gd name="connsiteX1" fmla="*/ 4876800 w 8197556"/>
                <a:gd name="connsiteY1" fmla="*/ 3665220 h 5008245"/>
                <a:gd name="connsiteX2" fmla="*/ 8195310 w 8197556"/>
                <a:gd name="connsiteY2" fmla="*/ 3328035 h 5008245"/>
                <a:gd name="connsiteX3" fmla="*/ 7774305 w 8197556"/>
                <a:gd name="connsiteY3" fmla="*/ 49530 h 5008245"/>
                <a:gd name="connsiteX4" fmla="*/ 251460 w 8197556"/>
                <a:gd name="connsiteY4" fmla="*/ 0 h 5008245"/>
                <a:gd name="connsiteX5" fmla="*/ 0 w 8197556"/>
                <a:gd name="connsiteY5" fmla="*/ 5008245 h 5008245"/>
                <a:gd name="connsiteX0" fmla="*/ 0 w 7775363"/>
                <a:gd name="connsiteY0" fmla="*/ 8463868 h 8464379"/>
                <a:gd name="connsiteX1" fmla="*/ 4876800 w 7775363"/>
                <a:gd name="connsiteY1" fmla="*/ 7120843 h 8464379"/>
                <a:gd name="connsiteX2" fmla="*/ 7745730 w 7775363"/>
                <a:gd name="connsiteY2" fmla="*/ 1858 h 8464379"/>
                <a:gd name="connsiteX3" fmla="*/ 7774305 w 7775363"/>
                <a:gd name="connsiteY3" fmla="*/ 3505153 h 8464379"/>
                <a:gd name="connsiteX4" fmla="*/ 251460 w 7775363"/>
                <a:gd name="connsiteY4" fmla="*/ 3455623 h 8464379"/>
                <a:gd name="connsiteX5" fmla="*/ 0 w 7775363"/>
                <a:gd name="connsiteY5" fmla="*/ 8463868 h 8464379"/>
                <a:gd name="connsiteX0" fmla="*/ 0 w 7775363"/>
                <a:gd name="connsiteY0" fmla="*/ 8727534 h 8727534"/>
                <a:gd name="connsiteX1" fmla="*/ 3718560 w 7775363"/>
                <a:gd name="connsiteY1" fmla="*/ 755109 h 8727534"/>
                <a:gd name="connsiteX2" fmla="*/ 7745730 w 7775363"/>
                <a:gd name="connsiteY2" fmla="*/ 265524 h 8727534"/>
                <a:gd name="connsiteX3" fmla="*/ 7774305 w 7775363"/>
                <a:gd name="connsiteY3" fmla="*/ 3768819 h 8727534"/>
                <a:gd name="connsiteX4" fmla="*/ 251460 w 7775363"/>
                <a:gd name="connsiteY4" fmla="*/ 3719289 h 8727534"/>
                <a:gd name="connsiteX5" fmla="*/ 0 w 7775363"/>
                <a:gd name="connsiteY5" fmla="*/ 8727534 h 872753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42 h 3458498"/>
                <a:gd name="connsiteX1" fmla="*/ 3470910 w 7527713"/>
                <a:gd name="connsiteY1" fmla="*/ 491467 h 3458498"/>
                <a:gd name="connsiteX2" fmla="*/ 7498080 w 7527713"/>
                <a:gd name="connsiteY2" fmla="*/ 1882 h 3458498"/>
                <a:gd name="connsiteX3" fmla="*/ 7526655 w 7527713"/>
                <a:gd name="connsiteY3" fmla="*/ 3458498 h 3458498"/>
                <a:gd name="connsiteX4" fmla="*/ 3810 w 7527713"/>
                <a:gd name="connsiteY4" fmla="*/ 3455647 h 3458498"/>
                <a:gd name="connsiteX5" fmla="*/ 0 w 7527713"/>
                <a:gd name="connsiteY5" fmla="*/ 824842 h 3458498"/>
                <a:gd name="connsiteX0" fmla="*/ 0 w 7527713"/>
                <a:gd name="connsiteY0" fmla="*/ 824842 h 3458498"/>
                <a:gd name="connsiteX1" fmla="*/ 3470910 w 7527713"/>
                <a:gd name="connsiteY1" fmla="*/ 491467 h 3458498"/>
                <a:gd name="connsiteX2" fmla="*/ 7498080 w 7527713"/>
                <a:gd name="connsiteY2" fmla="*/ 1882 h 3458498"/>
                <a:gd name="connsiteX3" fmla="*/ 7526655 w 7527713"/>
                <a:gd name="connsiteY3" fmla="*/ 3458498 h 3458498"/>
                <a:gd name="connsiteX4" fmla="*/ 3810 w 7527713"/>
                <a:gd name="connsiteY4" fmla="*/ 3455647 h 3458498"/>
                <a:gd name="connsiteX5" fmla="*/ 0 w 7527713"/>
                <a:gd name="connsiteY5" fmla="*/ 824842 h 3458498"/>
                <a:gd name="connsiteX0" fmla="*/ 0 w 7532029"/>
                <a:gd name="connsiteY0" fmla="*/ 535597 h 3169253"/>
                <a:gd name="connsiteX1" fmla="*/ 3470910 w 7532029"/>
                <a:gd name="connsiteY1" fmla="*/ 202222 h 3169253"/>
                <a:gd name="connsiteX2" fmla="*/ 7508801 w 7532029"/>
                <a:gd name="connsiteY2" fmla="*/ 2046 h 3169253"/>
                <a:gd name="connsiteX3" fmla="*/ 7526655 w 7532029"/>
                <a:gd name="connsiteY3" fmla="*/ 3169253 h 3169253"/>
                <a:gd name="connsiteX4" fmla="*/ 3810 w 7532029"/>
                <a:gd name="connsiteY4" fmla="*/ 3166402 h 3169253"/>
                <a:gd name="connsiteX5" fmla="*/ 0 w 7532029"/>
                <a:gd name="connsiteY5" fmla="*/ 535597 h 3169253"/>
                <a:gd name="connsiteX0" fmla="*/ 6911 w 7528219"/>
                <a:gd name="connsiteY0" fmla="*/ 796998 h 3169253"/>
                <a:gd name="connsiteX1" fmla="*/ 3467100 w 7528219"/>
                <a:gd name="connsiteY1" fmla="*/ 20222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67100 w 7528219"/>
                <a:gd name="connsiteY1" fmla="*/ 20222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809600 h 3181855"/>
                <a:gd name="connsiteX1" fmla="*/ 3477821 w 7528219"/>
                <a:gd name="connsiteY1" fmla="*/ 280174 h 3181855"/>
                <a:gd name="connsiteX2" fmla="*/ 7504991 w 7528219"/>
                <a:gd name="connsiteY2" fmla="*/ 14648 h 3181855"/>
                <a:gd name="connsiteX3" fmla="*/ 7522845 w 7528219"/>
                <a:gd name="connsiteY3" fmla="*/ 3181855 h 3181855"/>
                <a:gd name="connsiteX4" fmla="*/ 0 w 7528219"/>
                <a:gd name="connsiteY4" fmla="*/ 3179004 h 3181855"/>
                <a:gd name="connsiteX5" fmla="*/ 6911 w 7528219"/>
                <a:gd name="connsiteY5" fmla="*/ 809600 h 3181855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8927"/>
                <a:gd name="connsiteY0" fmla="*/ 766083 h 2979630"/>
                <a:gd name="connsiteX1" fmla="*/ 3482034 w 7538927"/>
                <a:gd name="connsiteY1" fmla="*/ 77949 h 2979630"/>
                <a:gd name="connsiteX2" fmla="*/ 7519925 w 7538927"/>
                <a:gd name="connsiteY2" fmla="*/ 446273 h 2979630"/>
                <a:gd name="connsiteX3" fmla="*/ 7527058 w 7538927"/>
                <a:gd name="connsiteY3" fmla="*/ 2979630 h 2979630"/>
                <a:gd name="connsiteX4" fmla="*/ 4213 w 7538927"/>
                <a:gd name="connsiteY4" fmla="*/ 2976779 h 2979630"/>
                <a:gd name="connsiteX5" fmla="*/ 403 w 7538927"/>
                <a:gd name="connsiteY5" fmla="*/ 766083 h 2979630"/>
                <a:gd name="connsiteX0" fmla="*/ 403 w 7538928"/>
                <a:gd name="connsiteY0" fmla="*/ 766083 h 2979630"/>
                <a:gd name="connsiteX1" fmla="*/ 3482034 w 7538928"/>
                <a:gd name="connsiteY1" fmla="*/ 77949 h 2979630"/>
                <a:gd name="connsiteX2" fmla="*/ 7519925 w 7538928"/>
                <a:gd name="connsiteY2" fmla="*/ 446273 h 2979630"/>
                <a:gd name="connsiteX3" fmla="*/ 7527058 w 7538928"/>
                <a:gd name="connsiteY3" fmla="*/ 2979630 h 2979630"/>
                <a:gd name="connsiteX4" fmla="*/ 4213 w 7538928"/>
                <a:gd name="connsiteY4" fmla="*/ 2976779 h 2979630"/>
                <a:gd name="connsiteX5" fmla="*/ 403 w 7538928"/>
                <a:gd name="connsiteY5" fmla="*/ 766083 h 2979630"/>
                <a:gd name="connsiteX0" fmla="*/ 403 w 7538928"/>
                <a:gd name="connsiteY0" fmla="*/ 1239540 h 3453087"/>
                <a:gd name="connsiteX1" fmla="*/ 3482034 w 7538928"/>
                <a:gd name="connsiteY1" fmla="*/ 551406 h 3453087"/>
                <a:gd name="connsiteX2" fmla="*/ 7519925 w 7538928"/>
                <a:gd name="connsiteY2" fmla="*/ 919730 h 3453087"/>
                <a:gd name="connsiteX3" fmla="*/ 7527058 w 7538928"/>
                <a:gd name="connsiteY3" fmla="*/ 3453087 h 3453087"/>
                <a:gd name="connsiteX4" fmla="*/ 4213 w 7538928"/>
                <a:gd name="connsiteY4" fmla="*/ 3450236 h 3453087"/>
                <a:gd name="connsiteX5" fmla="*/ 403 w 7538928"/>
                <a:gd name="connsiteY5" fmla="*/ 1239540 h 3453087"/>
                <a:gd name="connsiteX0" fmla="*/ 403 w 7538928"/>
                <a:gd name="connsiteY0" fmla="*/ 961106 h 3174653"/>
                <a:gd name="connsiteX1" fmla="*/ 3482034 w 7538928"/>
                <a:gd name="connsiteY1" fmla="*/ 272972 h 3174653"/>
                <a:gd name="connsiteX2" fmla="*/ 7519925 w 7538928"/>
                <a:gd name="connsiteY2" fmla="*/ 641296 h 3174653"/>
                <a:gd name="connsiteX3" fmla="*/ 7527058 w 7538928"/>
                <a:gd name="connsiteY3" fmla="*/ 3174653 h 3174653"/>
                <a:gd name="connsiteX4" fmla="*/ 4213 w 7538928"/>
                <a:gd name="connsiteY4" fmla="*/ 3171802 h 3174653"/>
                <a:gd name="connsiteX5" fmla="*/ 403 w 7538928"/>
                <a:gd name="connsiteY5" fmla="*/ 961106 h 3174653"/>
                <a:gd name="connsiteX0" fmla="*/ 17631 w 7534715"/>
                <a:gd name="connsiteY0" fmla="*/ 655600 h 3279285"/>
                <a:gd name="connsiteX1" fmla="*/ 3477821 w 7534715"/>
                <a:gd name="connsiteY1" fmla="*/ 377604 h 3279285"/>
                <a:gd name="connsiteX2" fmla="*/ 7515712 w 7534715"/>
                <a:gd name="connsiteY2" fmla="*/ 745928 h 3279285"/>
                <a:gd name="connsiteX3" fmla="*/ 7522845 w 7534715"/>
                <a:gd name="connsiteY3" fmla="*/ 3279285 h 3279285"/>
                <a:gd name="connsiteX4" fmla="*/ 0 w 7534715"/>
                <a:gd name="connsiteY4" fmla="*/ 3276434 h 3279285"/>
                <a:gd name="connsiteX5" fmla="*/ 17631 w 7534715"/>
                <a:gd name="connsiteY5" fmla="*/ 655600 h 3279285"/>
                <a:gd name="connsiteX0" fmla="*/ 1480 w 7518564"/>
                <a:gd name="connsiteY0" fmla="*/ 655600 h 3681938"/>
                <a:gd name="connsiteX1" fmla="*/ 3461670 w 7518564"/>
                <a:gd name="connsiteY1" fmla="*/ 377604 h 3681938"/>
                <a:gd name="connsiteX2" fmla="*/ 7499561 w 7518564"/>
                <a:gd name="connsiteY2" fmla="*/ 745928 h 3681938"/>
                <a:gd name="connsiteX3" fmla="*/ 7506694 w 7518564"/>
                <a:gd name="connsiteY3" fmla="*/ 3279285 h 3681938"/>
                <a:gd name="connsiteX4" fmla="*/ 0 w 7518564"/>
                <a:gd name="connsiteY4" fmla="*/ 3681937 h 3681938"/>
                <a:gd name="connsiteX5" fmla="*/ 1480 w 7518564"/>
                <a:gd name="connsiteY5" fmla="*/ 655600 h 3681938"/>
                <a:gd name="connsiteX0" fmla="*/ 1480 w 7798350"/>
                <a:gd name="connsiteY0" fmla="*/ 655600 h 3772941"/>
                <a:gd name="connsiteX1" fmla="*/ 3461670 w 7798350"/>
                <a:gd name="connsiteY1" fmla="*/ 377604 h 3772941"/>
                <a:gd name="connsiteX2" fmla="*/ 7499561 w 7798350"/>
                <a:gd name="connsiteY2" fmla="*/ 745928 h 3772941"/>
                <a:gd name="connsiteX3" fmla="*/ 7498618 w 7798350"/>
                <a:gd name="connsiteY3" fmla="*/ 3772941 h 3772941"/>
                <a:gd name="connsiteX4" fmla="*/ 0 w 7798350"/>
                <a:gd name="connsiteY4" fmla="*/ 3681937 h 3772941"/>
                <a:gd name="connsiteX5" fmla="*/ 1480 w 7798350"/>
                <a:gd name="connsiteY5" fmla="*/ 655600 h 3772941"/>
                <a:gd name="connsiteX0" fmla="*/ 1480 w 7798350"/>
                <a:gd name="connsiteY0" fmla="*/ 655600 h 3772941"/>
                <a:gd name="connsiteX1" fmla="*/ 3461670 w 7798350"/>
                <a:gd name="connsiteY1" fmla="*/ 377604 h 3772941"/>
                <a:gd name="connsiteX2" fmla="*/ 7499561 w 7798350"/>
                <a:gd name="connsiteY2" fmla="*/ 745928 h 3772941"/>
                <a:gd name="connsiteX3" fmla="*/ 7498618 w 7798350"/>
                <a:gd name="connsiteY3" fmla="*/ 3772941 h 3772941"/>
                <a:gd name="connsiteX4" fmla="*/ 0 w 7798350"/>
                <a:gd name="connsiteY4" fmla="*/ 3681937 h 3772941"/>
                <a:gd name="connsiteX5" fmla="*/ 1480 w 7798350"/>
                <a:gd name="connsiteY5" fmla="*/ 655600 h 3772941"/>
                <a:gd name="connsiteX0" fmla="*/ 1480 w 7798350"/>
                <a:gd name="connsiteY0" fmla="*/ 655600 h 3772941"/>
                <a:gd name="connsiteX1" fmla="*/ 3461670 w 7798350"/>
                <a:gd name="connsiteY1" fmla="*/ 377604 h 3772941"/>
                <a:gd name="connsiteX2" fmla="*/ 7499561 w 7798350"/>
                <a:gd name="connsiteY2" fmla="*/ 745928 h 3772941"/>
                <a:gd name="connsiteX3" fmla="*/ 7498618 w 7798350"/>
                <a:gd name="connsiteY3" fmla="*/ 3772941 h 3772941"/>
                <a:gd name="connsiteX4" fmla="*/ 0 w 7798350"/>
                <a:gd name="connsiteY4" fmla="*/ 3681937 h 3772941"/>
                <a:gd name="connsiteX5" fmla="*/ 1480 w 7798350"/>
                <a:gd name="connsiteY5" fmla="*/ 655600 h 3772941"/>
                <a:gd name="connsiteX0" fmla="*/ 1480 w 7858438"/>
                <a:gd name="connsiteY0" fmla="*/ 655600 h 3931616"/>
                <a:gd name="connsiteX1" fmla="*/ 3461670 w 7858438"/>
                <a:gd name="connsiteY1" fmla="*/ 377604 h 3931616"/>
                <a:gd name="connsiteX2" fmla="*/ 7499561 w 7858438"/>
                <a:gd name="connsiteY2" fmla="*/ 745928 h 3931616"/>
                <a:gd name="connsiteX3" fmla="*/ 7660131 w 7858438"/>
                <a:gd name="connsiteY3" fmla="*/ 3931616 h 3931616"/>
                <a:gd name="connsiteX4" fmla="*/ 0 w 7858438"/>
                <a:gd name="connsiteY4" fmla="*/ 3681937 h 3931616"/>
                <a:gd name="connsiteX5" fmla="*/ 1480 w 7858438"/>
                <a:gd name="connsiteY5" fmla="*/ 655600 h 3931616"/>
                <a:gd name="connsiteX0" fmla="*/ 1480 w 7806545"/>
                <a:gd name="connsiteY0" fmla="*/ 655600 h 3790571"/>
                <a:gd name="connsiteX1" fmla="*/ 3461670 w 7806545"/>
                <a:gd name="connsiteY1" fmla="*/ 377604 h 3790571"/>
                <a:gd name="connsiteX2" fmla="*/ 7499561 w 7806545"/>
                <a:gd name="connsiteY2" fmla="*/ 745928 h 3790571"/>
                <a:gd name="connsiteX3" fmla="*/ 7522844 w 7806545"/>
                <a:gd name="connsiteY3" fmla="*/ 3790571 h 3790571"/>
                <a:gd name="connsiteX4" fmla="*/ 0 w 7806545"/>
                <a:gd name="connsiteY4" fmla="*/ 3681937 h 3790571"/>
                <a:gd name="connsiteX5" fmla="*/ 1480 w 7806545"/>
                <a:gd name="connsiteY5" fmla="*/ 655600 h 3790571"/>
                <a:gd name="connsiteX0" fmla="*/ 1480 w 7806545"/>
                <a:gd name="connsiteY0" fmla="*/ 655600 h 3790571"/>
                <a:gd name="connsiteX1" fmla="*/ 3461670 w 7806545"/>
                <a:gd name="connsiteY1" fmla="*/ 377604 h 3790571"/>
                <a:gd name="connsiteX2" fmla="*/ 7499561 w 7806545"/>
                <a:gd name="connsiteY2" fmla="*/ 745928 h 3790571"/>
                <a:gd name="connsiteX3" fmla="*/ 7522844 w 7806545"/>
                <a:gd name="connsiteY3" fmla="*/ 3790571 h 3790571"/>
                <a:gd name="connsiteX4" fmla="*/ 0 w 7806545"/>
                <a:gd name="connsiteY4" fmla="*/ 3681937 h 3790571"/>
                <a:gd name="connsiteX5" fmla="*/ 1480 w 7806545"/>
                <a:gd name="connsiteY5" fmla="*/ 655600 h 3790571"/>
                <a:gd name="connsiteX0" fmla="*/ 1480 w 7522844"/>
                <a:gd name="connsiteY0" fmla="*/ 655600 h 3790571"/>
                <a:gd name="connsiteX1" fmla="*/ 3461670 w 7522844"/>
                <a:gd name="connsiteY1" fmla="*/ 377604 h 3790571"/>
                <a:gd name="connsiteX2" fmla="*/ 7499561 w 7522844"/>
                <a:gd name="connsiteY2" fmla="*/ 745928 h 3790571"/>
                <a:gd name="connsiteX3" fmla="*/ 7522844 w 7522844"/>
                <a:gd name="connsiteY3" fmla="*/ 3790571 h 3790571"/>
                <a:gd name="connsiteX4" fmla="*/ 0 w 7522844"/>
                <a:gd name="connsiteY4" fmla="*/ 3681937 h 3790571"/>
                <a:gd name="connsiteX5" fmla="*/ 1480 w 7522844"/>
                <a:gd name="connsiteY5" fmla="*/ 655600 h 3790571"/>
                <a:gd name="connsiteX0" fmla="*/ 1480 w 7522844"/>
                <a:gd name="connsiteY0" fmla="*/ 655600 h 3790571"/>
                <a:gd name="connsiteX1" fmla="*/ 3461670 w 7522844"/>
                <a:gd name="connsiteY1" fmla="*/ 377604 h 3790571"/>
                <a:gd name="connsiteX2" fmla="*/ 7499561 w 7522844"/>
                <a:gd name="connsiteY2" fmla="*/ 834081 h 3790571"/>
                <a:gd name="connsiteX3" fmla="*/ 7522844 w 7522844"/>
                <a:gd name="connsiteY3" fmla="*/ 3790571 h 3790571"/>
                <a:gd name="connsiteX4" fmla="*/ 0 w 7522844"/>
                <a:gd name="connsiteY4" fmla="*/ 3681937 h 3790571"/>
                <a:gd name="connsiteX5" fmla="*/ 1480 w 7522844"/>
                <a:gd name="connsiteY5" fmla="*/ 655600 h 3790571"/>
                <a:gd name="connsiteX0" fmla="*/ 1480 w 7522844"/>
                <a:gd name="connsiteY0" fmla="*/ 655600 h 3790571"/>
                <a:gd name="connsiteX1" fmla="*/ 3461670 w 7522844"/>
                <a:gd name="connsiteY1" fmla="*/ 377604 h 3790571"/>
                <a:gd name="connsiteX2" fmla="*/ 7499561 w 7522844"/>
                <a:gd name="connsiteY2" fmla="*/ 834081 h 3790571"/>
                <a:gd name="connsiteX3" fmla="*/ 7522844 w 7522844"/>
                <a:gd name="connsiteY3" fmla="*/ 3790571 h 3790571"/>
                <a:gd name="connsiteX4" fmla="*/ 0 w 7522844"/>
                <a:gd name="connsiteY4" fmla="*/ 3681937 h 3790571"/>
                <a:gd name="connsiteX5" fmla="*/ 1480 w 7522844"/>
                <a:gd name="connsiteY5" fmla="*/ 655600 h 379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2844" h="3790571">
                  <a:moveTo>
                    <a:pt x="1480" y="655600"/>
                  </a:moveTo>
                  <a:cubicBezTo>
                    <a:pt x="709766" y="41762"/>
                    <a:pt x="1470476" y="-312836"/>
                    <a:pt x="3461670" y="377604"/>
                  </a:cubicBezTo>
                  <a:cubicBezTo>
                    <a:pt x="6235475" y="1701894"/>
                    <a:pt x="6984212" y="1040997"/>
                    <a:pt x="7499561" y="834081"/>
                  </a:cubicBezTo>
                  <a:cubicBezTo>
                    <a:pt x="7522294" y="1649736"/>
                    <a:pt x="7522844" y="3790571"/>
                    <a:pt x="7522844" y="3790571"/>
                  </a:cubicBezTo>
                  <a:cubicBezTo>
                    <a:pt x="5015229" y="3789621"/>
                    <a:pt x="2507615" y="3682887"/>
                    <a:pt x="0" y="3681937"/>
                  </a:cubicBezTo>
                  <a:cubicBezTo>
                    <a:pt x="2304" y="2892136"/>
                    <a:pt x="-824" y="1445401"/>
                    <a:pt x="1480" y="655600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4472C4"/>
                </a:gs>
                <a:gs pos="100000">
                  <a:srgbClr val="88AFD8">
                    <a:alpha val="60000"/>
                  </a:srgb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69">
                <a:solidFill>
                  <a:schemeClr val="bg1"/>
                </a:solidFill>
              </a:endParaRPr>
            </a:p>
          </p:txBody>
        </p:sp>
        <p:sp>
          <p:nvSpPr>
            <p:cNvPr id="17" name="Graphic 8">
              <a:extLst>
                <a:ext uri="{FF2B5EF4-FFF2-40B4-BE49-F238E27FC236}">
                  <a16:creationId xmlns:a16="http://schemas.microsoft.com/office/drawing/2014/main" id="{AE33393A-19F1-47A3-9EC4-1936813F94D8}"/>
                </a:ext>
              </a:extLst>
            </p:cNvPr>
            <p:cNvSpPr/>
            <p:nvPr userDrawn="1"/>
          </p:nvSpPr>
          <p:spPr>
            <a:xfrm>
              <a:off x="5427193" y="4234404"/>
              <a:ext cx="6378101" cy="774200"/>
            </a:xfrm>
            <a:custGeom>
              <a:avLst/>
              <a:gdLst>
                <a:gd name="connsiteX0" fmla="*/ 0 w 10119157"/>
                <a:gd name="connsiteY0" fmla="*/ 5324475 h 5324475"/>
                <a:gd name="connsiteX1" fmla="*/ 4876800 w 10119157"/>
                <a:gd name="connsiteY1" fmla="*/ 3981450 h 5324475"/>
                <a:gd name="connsiteX2" fmla="*/ 10115550 w 10119157"/>
                <a:gd name="connsiteY2" fmla="*/ 3095625 h 5324475"/>
                <a:gd name="connsiteX3" fmla="*/ 9877425 w 10119157"/>
                <a:gd name="connsiteY3" fmla="*/ 0 h 5324475"/>
                <a:gd name="connsiteX4" fmla="*/ 190500 w 10119157"/>
                <a:gd name="connsiteY4" fmla="*/ 57150 h 5324475"/>
                <a:gd name="connsiteX0" fmla="*/ 0 w 9877425"/>
                <a:gd name="connsiteY0" fmla="*/ 5324475 h 5324475"/>
                <a:gd name="connsiteX1" fmla="*/ 4876800 w 9877425"/>
                <a:gd name="connsiteY1" fmla="*/ 3981450 h 5324475"/>
                <a:gd name="connsiteX2" fmla="*/ 8195310 w 9877425"/>
                <a:gd name="connsiteY2" fmla="*/ 3644265 h 5324475"/>
                <a:gd name="connsiteX3" fmla="*/ 9877425 w 9877425"/>
                <a:gd name="connsiteY3" fmla="*/ 0 h 5324475"/>
                <a:gd name="connsiteX4" fmla="*/ 190500 w 9877425"/>
                <a:gd name="connsiteY4" fmla="*/ 57150 h 5324475"/>
                <a:gd name="connsiteX5" fmla="*/ 0 w 9877425"/>
                <a:gd name="connsiteY5" fmla="*/ 5324475 h 5324475"/>
                <a:gd name="connsiteX0" fmla="*/ 0 w 8198190"/>
                <a:gd name="connsiteY0" fmla="*/ 5267325 h 5267325"/>
                <a:gd name="connsiteX1" fmla="*/ 4876800 w 8198190"/>
                <a:gd name="connsiteY1" fmla="*/ 3924300 h 5267325"/>
                <a:gd name="connsiteX2" fmla="*/ 8195310 w 8198190"/>
                <a:gd name="connsiteY2" fmla="*/ 3587115 h 5267325"/>
                <a:gd name="connsiteX3" fmla="*/ 7880985 w 8198190"/>
                <a:gd name="connsiteY3" fmla="*/ 400050 h 5267325"/>
                <a:gd name="connsiteX4" fmla="*/ 190500 w 8198190"/>
                <a:gd name="connsiteY4" fmla="*/ 0 h 5267325"/>
                <a:gd name="connsiteX5" fmla="*/ 0 w 8198190"/>
                <a:gd name="connsiteY5" fmla="*/ 5267325 h 5267325"/>
                <a:gd name="connsiteX0" fmla="*/ 0 w 8197556"/>
                <a:gd name="connsiteY0" fmla="*/ 5267325 h 5267325"/>
                <a:gd name="connsiteX1" fmla="*/ 4876800 w 8197556"/>
                <a:gd name="connsiteY1" fmla="*/ 3924300 h 5267325"/>
                <a:gd name="connsiteX2" fmla="*/ 8195310 w 8197556"/>
                <a:gd name="connsiteY2" fmla="*/ 3587115 h 5267325"/>
                <a:gd name="connsiteX3" fmla="*/ 7774305 w 8197556"/>
                <a:gd name="connsiteY3" fmla="*/ 308610 h 5267325"/>
                <a:gd name="connsiteX4" fmla="*/ 190500 w 8197556"/>
                <a:gd name="connsiteY4" fmla="*/ 0 h 5267325"/>
                <a:gd name="connsiteX5" fmla="*/ 0 w 8197556"/>
                <a:gd name="connsiteY5" fmla="*/ 5267325 h 5267325"/>
                <a:gd name="connsiteX0" fmla="*/ 0 w 8197556"/>
                <a:gd name="connsiteY0" fmla="*/ 4958715 h 4958715"/>
                <a:gd name="connsiteX1" fmla="*/ 4876800 w 8197556"/>
                <a:gd name="connsiteY1" fmla="*/ 3615690 h 4958715"/>
                <a:gd name="connsiteX2" fmla="*/ 8195310 w 8197556"/>
                <a:gd name="connsiteY2" fmla="*/ 3278505 h 4958715"/>
                <a:gd name="connsiteX3" fmla="*/ 7774305 w 8197556"/>
                <a:gd name="connsiteY3" fmla="*/ 0 h 4958715"/>
                <a:gd name="connsiteX4" fmla="*/ 807720 w 8197556"/>
                <a:gd name="connsiteY4" fmla="*/ 659130 h 4958715"/>
                <a:gd name="connsiteX5" fmla="*/ 0 w 8197556"/>
                <a:gd name="connsiteY5" fmla="*/ 4958715 h 4958715"/>
                <a:gd name="connsiteX0" fmla="*/ 0 w 8197556"/>
                <a:gd name="connsiteY0" fmla="*/ 5008245 h 5008245"/>
                <a:gd name="connsiteX1" fmla="*/ 4876800 w 8197556"/>
                <a:gd name="connsiteY1" fmla="*/ 3665220 h 5008245"/>
                <a:gd name="connsiteX2" fmla="*/ 8195310 w 8197556"/>
                <a:gd name="connsiteY2" fmla="*/ 3328035 h 5008245"/>
                <a:gd name="connsiteX3" fmla="*/ 7774305 w 8197556"/>
                <a:gd name="connsiteY3" fmla="*/ 49530 h 5008245"/>
                <a:gd name="connsiteX4" fmla="*/ 251460 w 8197556"/>
                <a:gd name="connsiteY4" fmla="*/ 0 h 5008245"/>
                <a:gd name="connsiteX5" fmla="*/ 0 w 8197556"/>
                <a:gd name="connsiteY5" fmla="*/ 5008245 h 5008245"/>
                <a:gd name="connsiteX0" fmla="*/ 0 w 7775363"/>
                <a:gd name="connsiteY0" fmla="*/ 8463868 h 8464379"/>
                <a:gd name="connsiteX1" fmla="*/ 4876800 w 7775363"/>
                <a:gd name="connsiteY1" fmla="*/ 7120843 h 8464379"/>
                <a:gd name="connsiteX2" fmla="*/ 7745730 w 7775363"/>
                <a:gd name="connsiteY2" fmla="*/ 1858 h 8464379"/>
                <a:gd name="connsiteX3" fmla="*/ 7774305 w 7775363"/>
                <a:gd name="connsiteY3" fmla="*/ 3505153 h 8464379"/>
                <a:gd name="connsiteX4" fmla="*/ 251460 w 7775363"/>
                <a:gd name="connsiteY4" fmla="*/ 3455623 h 8464379"/>
                <a:gd name="connsiteX5" fmla="*/ 0 w 7775363"/>
                <a:gd name="connsiteY5" fmla="*/ 8463868 h 8464379"/>
                <a:gd name="connsiteX0" fmla="*/ 0 w 7775363"/>
                <a:gd name="connsiteY0" fmla="*/ 8727534 h 8727534"/>
                <a:gd name="connsiteX1" fmla="*/ 3718560 w 7775363"/>
                <a:gd name="connsiteY1" fmla="*/ 755109 h 8727534"/>
                <a:gd name="connsiteX2" fmla="*/ 7745730 w 7775363"/>
                <a:gd name="connsiteY2" fmla="*/ 265524 h 8727534"/>
                <a:gd name="connsiteX3" fmla="*/ 7774305 w 7775363"/>
                <a:gd name="connsiteY3" fmla="*/ 3768819 h 8727534"/>
                <a:gd name="connsiteX4" fmla="*/ 251460 w 7775363"/>
                <a:gd name="connsiteY4" fmla="*/ 3719289 h 8727534"/>
                <a:gd name="connsiteX5" fmla="*/ 0 w 7775363"/>
                <a:gd name="connsiteY5" fmla="*/ 8727534 h 872753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19 h 3505154"/>
                <a:gd name="connsiteX1" fmla="*/ 3470910 w 7527713"/>
                <a:gd name="connsiteY1" fmla="*/ 491444 h 3505154"/>
                <a:gd name="connsiteX2" fmla="*/ 7498080 w 7527713"/>
                <a:gd name="connsiteY2" fmla="*/ 1859 h 3505154"/>
                <a:gd name="connsiteX3" fmla="*/ 7526655 w 7527713"/>
                <a:gd name="connsiteY3" fmla="*/ 3505154 h 3505154"/>
                <a:gd name="connsiteX4" fmla="*/ 3810 w 7527713"/>
                <a:gd name="connsiteY4" fmla="*/ 3455624 h 3505154"/>
                <a:gd name="connsiteX5" fmla="*/ 0 w 7527713"/>
                <a:gd name="connsiteY5" fmla="*/ 824819 h 3505154"/>
                <a:gd name="connsiteX0" fmla="*/ 0 w 7527713"/>
                <a:gd name="connsiteY0" fmla="*/ 824842 h 3458498"/>
                <a:gd name="connsiteX1" fmla="*/ 3470910 w 7527713"/>
                <a:gd name="connsiteY1" fmla="*/ 491467 h 3458498"/>
                <a:gd name="connsiteX2" fmla="*/ 7498080 w 7527713"/>
                <a:gd name="connsiteY2" fmla="*/ 1882 h 3458498"/>
                <a:gd name="connsiteX3" fmla="*/ 7526655 w 7527713"/>
                <a:gd name="connsiteY3" fmla="*/ 3458498 h 3458498"/>
                <a:gd name="connsiteX4" fmla="*/ 3810 w 7527713"/>
                <a:gd name="connsiteY4" fmla="*/ 3455647 h 3458498"/>
                <a:gd name="connsiteX5" fmla="*/ 0 w 7527713"/>
                <a:gd name="connsiteY5" fmla="*/ 824842 h 3458498"/>
                <a:gd name="connsiteX0" fmla="*/ 0 w 7527713"/>
                <a:gd name="connsiteY0" fmla="*/ 824842 h 3458498"/>
                <a:gd name="connsiteX1" fmla="*/ 3470910 w 7527713"/>
                <a:gd name="connsiteY1" fmla="*/ 491467 h 3458498"/>
                <a:gd name="connsiteX2" fmla="*/ 7498080 w 7527713"/>
                <a:gd name="connsiteY2" fmla="*/ 1882 h 3458498"/>
                <a:gd name="connsiteX3" fmla="*/ 7526655 w 7527713"/>
                <a:gd name="connsiteY3" fmla="*/ 3458498 h 3458498"/>
                <a:gd name="connsiteX4" fmla="*/ 3810 w 7527713"/>
                <a:gd name="connsiteY4" fmla="*/ 3455647 h 3458498"/>
                <a:gd name="connsiteX5" fmla="*/ 0 w 7527713"/>
                <a:gd name="connsiteY5" fmla="*/ 824842 h 3458498"/>
                <a:gd name="connsiteX0" fmla="*/ 0 w 7532029"/>
                <a:gd name="connsiteY0" fmla="*/ 535597 h 3169253"/>
                <a:gd name="connsiteX1" fmla="*/ 3470910 w 7532029"/>
                <a:gd name="connsiteY1" fmla="*/ 202222 h 3169253"/>
                <a:gd name="connsiteX2" fmla="*/ 7508801 w 7532029"/>
                <a:gd name="connsiteY2" fmla="*/ 2046 h 3169253"/>
                <a:gd name="connsiteX3" fmla="*/ 7526655 w 7532029"/>
                <a:gd name="connsiteY3" fmla="*/ 3169253 h 3169253"/>
                <a:gd name="connsiteX4" fmla="*/ 3810 w 7532029"/>
                <a:gd name="connsiteY4" fmla="*/ 3166402 h 3169253"/>
                <a:gd name="connsiteX5" fmla="*/ 0 w 7532029"/>
                <a:gd name="connsiteY5" fmla="*/ 535597 h 3169253"/>
                <a:gd name="connsiteX0" fmla="*/ 6911 w 7528219"/>
                <a:gd name="connsiteY0" fmla="*/ 796998 h 3169253"/>
                <a:gd name="connsiteX1" fmla="*/ 3467100 w 7528219"/>
                <a:gd name="connsiteY1" fmla="*/ 20222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67100 w 7528219"/>
                <a:gd name="connsiteY1" fmla="*/ 20222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809600 h 3181855"/>
                <a:gd name="connsiteX1" fmla="*/ 3477821 w 7528219"/>
                <a:gd name="connsiteY1" fmla="*/ 280174 h 3181855"/>
                <a:gd name="connsiteX2" fmla="*/ 7504991 w 7528219"/>
                <a:gd name="connsiteY2" fmla="*/ 14648 h 3181855"/>
                <a:gd name="connsiteX3" fmla="*/ 7522845 w 7528219"/>
                <a:gd name="connsiteY3" fmla="*/ 3181855 h 3181855"/>
                <a:gd name="connsiteX4" fmla="*/ 0 w 7528219"/>
                <a:gd name="connsiteY4" fmla="*/ 3179004 h 3181855"/>
                <a:gd name="connsiteX5" fmla="*/ 6911 w 7528219"/>
                <a:gd name="connsiteY5" fmla="*/ 809600 h 3181855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6911 w 7528219"/>
                <a:gd name="connsiteY0" fmla="*/ 796998 h 3169253"/>
                <a:gd name="connsiteX1" fmla="*/ 3477821 w 7528219"/>
                <a:gd name="connsiteY1" fmla="*/ 267572 h 3169253"/>
                <a:gd name="connsiteX2" fmla="*/ 7504991 w 7528219"/>
                <a:gd name="connsiteY2" fmla="*/ 2046 h 3169253"/>
                <a:gd name="connsiteX3" fmla="*/ 7522845 w 7528219"/>
                <a:gd name="connsiteY3" fmla="*/ 3169253 h 3169253"/>
                <a:gd name="connsiteX4" fmla="*/ 0 w 7528219"/>
                <a:gd name="connsiteY4" fmla="*/ 3166402 h 3169253"/>
                <a:gd name="connsiteX5" fmla="*/ 6911 w 7528219"/>
                <a:gd name="connsiteY5" fmla="*/ 796998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2432"/>
                <a:gd name="connsiteY0" fmla="*/ 955706 h 3169253"/>
                <a:gd name="connsiteX1" fmla="*/ 3482034 w 7532432"/>
                <a:gd name="connsiteY1" fmla="*/ 267572 h 3169253"/>
                <a:gd name="connsiteX2" fmla="*/ 7509204 w 7532432"/>
                <a:gd name="connsiteY2" fmla="*/ 2046 h 3169253"/>
                <a:gd name="connsiteX3" fmla="*/ 7527058 w 7532432"/>
                <a:gd name="connsiteY3" fmla="*/ 3169253 h 3169253"/>
                <a:gd name="connsiteX4" fmla="*/ 4213 w 7532432"/>
                <a:gd name="connsiteY4" fmla="*/ 3166402 h 3169253"/>
                <a:gd name="connsiteX5" fmla="*/ 403 w 7532432"/>
                <a:gd name="connsiteY5" fmla="*/ 955706 h 3169253"/>
                <a:gd name="connsiteX0" fmla="*/ 403 w 7538927"/>
                <a:gd name="connsiteY0" fmla="*/ 766083 h 2979630"/>
                <a:gd name="connsiteX1" fmla="*/ 3482034 w 7538927"/>
                <a:gd name="connsiteY1" fmla="*/ 77949 h 2979630"/>
                <a:gd name="connsiteX2" fmla="*/ 7519925 w 7538927"/>
                <a:gd name="connsiteY2" fmla="*/ 446273 h 2979630"/>
                <a:gd name="connsiteX3" fmla="*/ 7527058 w 7538927"/>
                <a:gd name="connsiteY3" fmla="*/ 2979630 h 2979630"/>
                <a:gd name="connsiteX4" fmla="*/ 4213 w 7538927"/>
                <a:gd name="connsiteY4" fmla="*/ 2976779 h 2979630"/>
                <a:gd name="connsiteX5" fmla="*/ 403 w 7538927"/>
                <a:gd name="connsiteY5" fmla="*/ 766083 h 2979630"/>
                <a:gd name="connsiteX0" fmla="*/ 403 w 7538928"/>
                <a:gd name="connsiteY0" fmla="*/ 766083 h 2979630"/>
                <a:gd name="connsiteX1" fmla="*/ 3482034 w 7538928"/>
                <a:gd name="connsiteY1" fmla="*/ 77949 h 2979630"/>
                <a:gd name="connsiteX2" fmla="*/ 7519925 w 7538928"/>
                <a:gd name="connsiteY2" fmla="*/ 446273 h 2979630"/>
                <a:gd name="connsiteX3" fmla="*/ 7527058 w 7538928"/>
                <a:gd name="connsiteY3" fmla="*/ 2979630 h 2979630"/>
                <a:gd name="connsiteX4" fmla="*/ 4213 w 7538928"/>
                <a:gd name="connsiteY4" fmla="*/ 2976779 h 2979630"/>
                <a:gd name="connsiteX5" fmla="*/ 403 w 7538928"/>
                <a:gd name="connsiteY5" fmla="*/ 766083 h 2979630"/>
                <a:gd name="connsiteX0" fmla="*/ 403 w 7538928"/>
                <a:gd name="connsiteY0" fmla="*/ 1239540 h 3453087"/>
                <a:gd name="connsiteX1" fmla="*/ 3482034 w 7538928"/>
                <a:gd name="connsiteY1" fmla="*/ 551406 h 3453087"/>
                <a:gd name="connsiteX2" fmla="*/ 7519925 w 7538928"/>
                <a:gd name="connsiteY2" fmla="*/ 919730 h 3453087"/>
                <a:gd name="connsiteX3" fmla="*/ 7527058 w 7538928"/>
                <a:gd name="connsiteY3" fmla="*/ 3453087 h 3453087"/>
                <a:gd name="connsiteX4" fmla="*/ 4213 w 7538928"/>
                <a:gd name="connsiteY4" fmla="*/ 3450236 h 3453087"/>
                <a:gd name="connsiteX5" fmla="*/ 403 w 7538928"/>
                <a:gd name="connsiteY5" fmla="*/ 1239540 h 3453087"/>
                <a:gd name="connsiteX0" fmla="*/ 403 w 7538928"/>
                <a:gd name="connsiteY0" fmla="*/ 961106 h 3174653"/>
                <a:gd name="connsiteX1" fmla="*/ 3482034 w 7538928"/>
                <a:gd name="connsiteY1" fmla="*/ 272972 h 3174653"/>
                <a:gd name="connsiteX2" fmla="*/ 7519925 w 7538928"/>
                <a:gd name="connsiteY2" fmla="*/ 641296 h 3174653"/>
                <a:gd name="connsiteX3" fmla="*/ 7527058 w 7538928"/>
                <a:gd name="connsiteY3" fmla="*/ 3174653 h 3174653"/>
                <a:gd name="connsiteX4" fmla="*/ 4213 w 7538928"/>
                <a:gd name="connsiteY4" fmla="*/ 3171802 h 3174653"/>
                <a:gd name="connsiteX5" fmla="*/ 403 w 7538928"/>
                <a:gd name="connsiteY5" fmla="*/ 961106 h 3174653"/>
                <a:gd name="connsiteX0" fmla="*/ 17631 w 7534715"/>
                <a:gd name="connsiteY0" fmla="*/ 655600 h 3279285"/>
                <a:gd name="connsiteX1" fmla="*/ 3477821 w 7534715"/>
                <a:gd name="connsiteY1" fmla="*/ 377604 h 3279285"/>
                <a:gd name="connsiteX2" fmla="*/ 7515712 w 7534715"/>
                <a:gd name="connsiteY2" fmla="*/ 745928 h 3279285"/>
                <a:gd name="connsiteX3" fmla="*/ 7522845 w 7534715"/>
                <a:gd name="connsiteY3" fmla="*/ 3279285 h 3279285"/>
                <a:gd name="connsiteX4" fmla="*/ 0 w 7534715"/>
                <a:gd name="connsiteY4" fmla="*/ 3276434 h 3279285"/>
                <a:gd name="connsiteX5" fmla="*/ 17631 w 7534715"/>
                <a:gd name="connsiteY5" fmla="*/ 655600 h 3279285"/>
                <a:gd name="connsiteX0" fmla="*/ 1480 w 7518564"/>
                <a:gd name="connsiteY0" fmla="*/ 655600 h 3681938"/>
                <a:gd name="connsiteX1" fmla="*/ 3461670 w 7518564"/>
                <a:gd name="connsiteY1" fmla="*/ 377604 h 3681938"/>
                <a:gd name="connsiteX2" fmla="*/ 7499561 w 7518564"/>
                <a:gd name="connsiteY2" fmla="*/ 745928 h 3681938"/>
                <a:gd name="connsiteX3" fmla="*/ 7506694 w 7518564"/>
                <a:gd name="connsiteY3" fmla="*/ 3279285 h 3681938"/>
                <a:gd name="connsiteX4" fmla="*/ 0 w 7518564"/>
                <a:gd name="connsiteY4" fmla="*/ 3681937 h 3681938"/>
                <a:gd name="connsiteX5" fmla="*/ 1480 w 7518564"/>
                <a:gd name="connsiteY5" fmla="*/ 655600 h 3681938"/>
                <a:gd name="connsiteX0" fmla="*/ 1480 w 7798350"/>
                <a:gd name="connsiteY0" fmla="*/ 655600 h 3772941"/>
                <a:gd name="connsiteX1" fmla="*/ 3461670 w 7798350"/>
                <a:gd name="connsiteY1" fmla="*/ 377604 h 3772941"/>
                <a:gd name="connsiteX2" fmla="*/ 7499561 w 7798350"/>
                <a:gd name="connsiteY2" fmla="*/ 745928 h 3772941"/>
                <a:gd name="connsiteX3" fmla="*/ 7498618 w 7798350"/>
                <a:gd name="connsiteY3" fmla="*/ 3772941 h 3772941"/>
                <a:gd name="connsiteX4" fmla="*/ 0 w 7798350"/>
                <a:gd name="connsiteY4" fmla="*/ 3681937 h 3772941"/>
                <a:gd name="connsiteX5" fmla="*/ 1480 w 7798350"/>
                <a:gd name="connsiteY5" fmla="*/ 655600 h 3772941"/>
                <a:gd name="connsiteX0" fmla="*/ 1480 w 7798350"/>
                <a:gd name="connsiteY0" fmla="*/ 655600 h 3772941"/>
                <a:gd name="connsiteX1" fmla="*/ 3461670 w 7798350"/>
                <a:gd name="connsiteY1" fmla="*/ 377604 h 3772941"/>
                <a:gd name="connsiteX2" fmla="*/ 7499561 w 7798350"/>
                <a:gd name="connsiteY2" fmla="*/ 745928 h 3772941"/>
                <a:gd name="connsiteX3" fmla="*/ 7498618 w 7798350"/>
                <a:gd name="connsiteY3" fmla="*/ 3772941 h 3772941"/>
                <a:gd name="connsiteX4" fmla="*/ 0 w 7798350"/>
                <a:gd name="connsiteY4" fmla="*/ 3681937 h 3772941"/>
                <a:gd name="connsiteX5" fmla="*/ 1480 w 7798350"/>
                <a:gd name="connsiteY5" fmla="*/ 655600 h 3772941"/>
                <a:gd name="connsiteX0" fmla="*/ 1480 w 7798350"/>
                <a:gd name="connsiteY0" fmla="*/ 655600 h 3772941"/>
                <a:gd name="connsiteX1" fmla="*/ 3461670 w 7798350"/>
                <a:gd name="connsiteY1" fmla="*/ 377604 h 3772941"/>
                <a:gd name="connsiteX2" fmla="*/ 7499561 w 7798350"/>
                <a:gd name="connsiteY2" fmla="*/ 745928 h 3772941"/>
                <a:gd name="connsiteX3" fmla="*/ 7498618 w 7798350"/>
                <a:gd name="connsiteY3" fmla="*/ 3772941 h 3772941"/>
                <a:gd name="connsiteX4" fmla="*/ 0 w 7798350"/>
                <a:gd name="connsiteY4" fmla="*/ 3681937 h 3772941"/>
                <a:gd name="connsiteX5" fmla="*/ 1480 w 7798350"/>
                <a:gd name="connsiteY5" fmla="*/ 655600 h 3772941"/>
                <a:gd name="connsiteX0" fmla="*/ 1480 w 7858438"/>
                <a:gd name="connsiteY0" fmla="*/ 655600 h 3931616"/>
                <a:gd name="connsiteX1" fmla="*/ 3461670 w 7858438"/>
                <a:gd name="connsiteY1" fmla="*/ 377604 h 3931616"/>
                <a:gd name="connsiteX2" fmla="*/ 7499561 w 7858438"/>
                <a:gd name="connsiteY2" fmla="*/ 745928 h 3931616"/>
                <a:gd name="connsiteX3" fmla="*/ 7660131 w 7858438"/>
                <a:gd name="connsiteY3" fmla="*/ 3931616 h 3931616"/>
                <a:gd name="connsiteX4" fmla="*/ 0 w 7858438"/>
                <a:gd name="connsiteY4" fmla="*/ 3681937 h 3931616"/>
                <a:gd name="connsiteX5" fmla="*/ 1480 w 7858438"/>
                <a:gd name="connsiteY5" fmla="*/ 655600 h 3931616"/>
                <a:gd name="connsiteX0" fmla="*/ 1480 w 7806545"/>
                <a:gd name="connsiteY0" fmla="*/ 655600 h 3790571"/>
                <a:gd name="connsiteX1" fmla="*/ 3461670 w 7806545"/>
                <a:gd name="connsiteY1" fmla="*/ 377604 h 3790571"/>
                <a:gd name="connsiteX2" fmla="*/ 7499561 w 7806545"/>
                <a:gd name="connsiteY2" fmla="*/ 745928 h 3790571"/>
                <a:gd name="connsiteX3" fmla="*/ 7522844 w 7806545"/>
                <a:gd name="connsiteY3" fmla="*/ 3790571 h 3790571"/>
                <a:gd name="connsiteX4" fmla="*/ 0 w 7806545"/>
                <a:gd name="connsiteY4" fmla="*/ 3681937 h 3790571"/>
                <a:gd name="connsiteX5" fmla="*/ 1480 w 7806545"/>
                <a:gd name="connsiteY5" fmla="*/ 655600 h 3790571"/>
                <a:gd name="connsiteX0" fmla="*/ 1480 w 7806545"/>
                <a:gd name="connsiteY0" fmla="*/ 655600 h 3790571"/>
                <a:gd name="connsiteX1" fmla="*/ 3461670 w 7806545"/>
                <a:gd name="connsiteY1" fmla="*/ 377604 h 3790571"/>
                <a:gd name="connsiteX2" fmla="*/ 7499561 w 7806545"/>
                <a:gd name="connsiteY2" fmla="*/ 745928 h 3790571"/>
                <a:gd name="connsiteX3" fmla="*/ 7522844 w 7806545"/>
                <a:gd name="connsiteY3" fmla="*/ 3790571 h 3790571"/>
                <a:gd name="connsiteX4" fmla="*/ 0 w 7806545"/>
                <a:gd name="connsiteY4" fmla="*/ 3681937 h 3790571"/>
                <a:gd name="connsiteX5" fmla="*/ 1480 w 7806545"/>
                <a:gd name="connsiteY5" fmla="*/ 655600 h 3790571"/>
                <a:gd name="connsiteX0" fmla="*/ 1480 w 7522844"/>
                <a:gd name="connsiteY0" fmla="*/ 655600 h 3790571"/>
                <a:gd name="connsiteX1" fmla="*/ 3461670 w 7522844"/>
                <a:gd name="connsiteY1" fmla="*/ 377604 h 3790571"/>
                <a:gd name="connsiteX2" fmla="*/ 7499561 w 7522844"/>
                <a:gd name="connsiteY2" fmla="*/ 745928 h 3790571"/>
                <a:gd name="connsiteX3" fmla="*/ 7522844 w 7522844"/>
                <a:gd name="connsiteY3" fmla="*/ 3790571 h 3790571"/>
                <a:gd name="connsiteX4" fmla="*/ 0 w 7522844"/>
                <a:gd name="connsiteY4" fmla="*/ 3681937 h 3790571"/>
                <a:gd name="connsiteX5" fmla="*/ 1480 w 7522844"/>
                <a:gd name="connsiteY5" fmla="*/ 655600 h 3790571"/>
                <a:gd name="connsiteX0" fmla="*/ 1480 w 7522844"/>
                <a:gd name="connsiteY0" fmla="*/ 655600 h 3790571"/>
                <a:gd name="connsiteX1" fmla="*/ 3461670 w 7522844"/>
                <a:gd name="connsiteY1" fmla="*/ 377604 h 3790571"/>
                <a:gd name="connsiteX2" fmla="*/ 7499561 w 7522844"/>
                <a:gd name="connsiteY2" fmla="*/ 834081 h 3790571"/>
                <a:gd name="connsiteX3" fmla="*/ 7522844 w 7522844"/>
                <a:gd name="connsiteY3" fmla="*/ 3790571 h 3790571"/>
                <a:gd name="connsiteX4" fmla="*/ 0 w 7522844"/>
                <a:gd name="connsiteY4" fmla="*/ 3681937 h 3790571"/>
                <a:gd name="connsiteX5" fmla="*/ 1480 w 7522844"/>
                <a:gd name="connsiteY5" fmla="*/ 655600 h 3790571"/>
                <a:gd name="connsiteX0" fmla="*/ 1480 w 7522844"/>
                <a:gd name="connsiteY0" fmla="*/ 655600 h 3790571"/>
                <a:gd name="connsiteX1" fmla="*/ 3461670 w 7522844"/>
                <a:gd name="connsiteY1" fmla="*/ 377604 h 3790571"/>
                <a:gd name="connsiteX2" fmla="*/ 7499561 w 7522844"/>
                <a:gd name="connsiteY2" fmla="*/ 834081 h 3790571"/>
                <a:gd name="connsiteX3" fmla="*/ 7522844 w 7522844"/>
                <a:gd name="connsiteY3" fmla="*/ 3790571 h 3790571"/>
                <a:gd name="connsiteX4" fmla="*/ 0 w 7522844"/>
                <a:gd name="connsiteY4" fmla="*/ 3681937 h 3790571"/>
                <a:gd name="connsiteX5" fmla="*/ 1480 w 7522844"/>
                <a:gd name="connsiteY5" fmla="*/ 655600 h 3790571"/>
                <a:gd name="connsiteX0" fmla="*/ 0 w 7521364"/>
                <a:gd name="connsiteY0" fmla="*/ 655600 h 3790571"/>
                <a:gd name="connsiteX1" fmla="*/ 3460190 w 7521364"/>
                <a:gd name="connsiteY1" fmla="*/ 377604 h 3790571"/>
                <a:gd name="connsiteX2" fmla="*/ 7498081 w 7521364"/>
                <a:gd name="connsiteY2" fmla="*/ 834081 h 3790571"/>
                <a:gd name="connsiteX3" fmla="*/ 7521364 w 7521364"/>
                <a:gd name="connsiteY3" fmla="*/ 3790571 h 3790571"/>
                <a:gd name="connsiteX4" fmla="*/ 0 w 7521364"/>
                <a:gd name="connsiteY4" fmla="*/ 655600 h 3790571"/>
                <a:gd name="connsiteX0" fmla="*/ 4061174 w 4061174"/>
                <a:gd name="connsiteY0" fmla="*/ 3412967 h 3412967"/>
                <a:gd name="connsiteX1" fmla="*/ 0 w 4061174"/>
                <a:gd name="connsiteY1" fmla="*/ 0 h 3412967"/>
                <a:gd name="connsiteX2" fmla="*/ 4037891 w 4061174"/>
                <a:gd name="connsiteY2" fmla="*/ 456477 h 3412967"/>
                <a:gd name="connsiteX3" fmla="*/ 4061174 w 4061174"/>
                <a:gd name="connsiteY3" fmla="*/ 3412967 h 3412967"/>
                <a:gd name="connsiteX0" fmla="*/ 4043004 w 4049514"/>
                <a:gd name="connsiteY0" fmla="*/ 1085733 h 1104074"/>
                <a:gd name="connsiteX1" fmla="*/ 0 w 4049514"/>
                <a:gd name="connsiteY1" fmla="*/ 0 h 1104074"/>
                <a:gd name="connsiteX2" fmla="*/ 4037891 w 4049514"/>
                <a:gd name="connsiteY2" fmla="*/ 456477 h 1104074"/>
                <a:gd name="connsiteX3" fmla="*/ 4043004 w 4049514"/>
                <a:gd name="connsiteY3" fmla="*/ 1085733 h 1104074"/>
                <a:gd name="connsiteX0" fmla="*/ 4043004 w 4049514"/>
                <a:gd name="connsiteY0" fmla="*/ 1125401 h 1135673"/>
                <a:gd name="connsiteX1" fmla="*/ 0 w 4049514"/>
                <a:gd name="connsiteY1" fmla="*/ 0 h 1135673"/>
                <a:gd name="connsiteX2" fmla="*/ 4037891 w 4049514"/>
                <a:gd name="connsiteY2" fmla="*/ 456477 h 1135673"/>
                <a:gd name="connsiteX3" fmla="*/ 4043004 w 4049514"/>
                <a:gd name="connsiteY3" fmla="*/ 1125401 h 1135673"/>
                <a:gd name="connsiteX0" fmla="*/ 4043004 w 4049514"/>
                <a:gd name="connsiteY0" fmla="*/ 1125401 h 1165950"/>
                <a:gd name="connsiteX1" fmla="*/ 0 w 4049514"/>
                <a:gd name="connsiteY1" fmla="*/ 0 h 1165950"/>
                <a:gd name="connsiteX2" fmla="*/ 4037891 w 4049514"/>
                <a:gd name="connsiteY2" fmla="*/ 456477 h 1165950"/>
                <a:gd name="connsiteX3" fmla="*/ 4043004 w 4049514"/>
                <a:gd name="connsiteY3" fmla="*/ 1125401 h 1165950"/>
                <a:gd name="connsiteX0" fmla="*/ 4043004 w 4049514"/>
                <a:gd name="connsiteY0" fmla="*/ 1125401 h 1135673"/>
                <a:gd name="connsiteX1" fmla="*/ 0 w 4049514"/>
                <a:gd name="connsiteY1" fmla="*/ 0 h 1135673"/>
                <a:gd name="connsiteX2" fmla="*/ 4037891 w 4049514"/>
                <a:gd name="connsiteY2" fmla="*/ 456477 h 1135673"/>
                <a:gd name="connsiteX3" fmla="*/ 4043004 w 4049514"/>
                <a:gd name="connsiteY3" fmla="*/ 1125401 h 1135673"/>
                <a:gd name="connsiteX0" fmla="*/ 4043004 w 4049514"/>
                <a:gd name="connsiteY0" fmla="*/ 1125401 h 1182612"/>
                <a:gd name="connsiteX1" fmla="*/ 0 w 4049514"/>
                <a:gd name="connsiteY1" fmla="*/ 0 h 1182612"/>
                <a:gd name="connsiteX2" fmla="*/ 4037891 w 4049514"/>
                <a:gd name="connsiteY2" fmla="*/ 456477 h 1182612"/>
                <a:gd name="connsiteX3" fmla="*/ 4043004 w 4049514"/>
                <a:gd name="connsiteY3" fmla="*/ 1125401 h 1182612"/>
                <a:gd name="connsiteX0" fmla="*/ 4055117 w 4055703"/>
                <a:gd name="connsiteY0" fmla="*/ 1032841 h 1117616"/>
                <a:gd name="connsiteX1" fmla="*/ 0 w 4055703"/>
                <a:gd name="connsiteY1" fmla="*/ 0 h 1117616"/>
                <a:gd name="connsiteX2" fmla="*/ 4037891 w 4055703"/>
                <a:gd name="connsiteY2" fmla="*/ 456477 h 1117616"/>
                <a:gd name="connsiteX3" fmla="*/ 4055117 w 4055703"/>
                <a:gd name="connsiteY3" fmla="*/ 1032841 h 1117616"/>
                <a:gd name="connsiteX0" fmla="*/ 4055117 w 4055703"/>
                <a:gd name="connsiteY0" fmla="*/ 966726 h 1074770"/>
                <a:gd name="connsiteX1" fmla="*/ 0 w 4055703"/>
                <a:gd name="connsiteY1" fmla="*/ 0 h 1074770"/>
                <a:gd name="connsiteX2" fmla="*/ 4037891 w 4055703"/>
                <a:gd name="connsiteY2" fmla="*/ 456477 h 1074770"/>
                <a:gd name="connsiteX3" fmla="*/ 4055117 w 4055703"/>
                <a:gd name="connsiteY3" fmla="*/ 966726 h 107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5703" h="1074770">
                  <a:moveTo>
                    <a:pt x="4055117" y="966726"/>
                  </a:moveTo>
                  <a:cubicBezTo>
                    <a:pt x="3430589" y="996430"/>
                    <a:pt x="2608283" y="1510913"/>
                    <a:pt x="0" y="0"/>
                  </a:cubicBezTo>
                  <a:cubicBezTo>
                    <a:pt x="2773805" y="1324290"/>
                    <a:pt x="3522542" y="663393"/>
                    <a:pt x="4037891" y="456477"/>
                  </a:cubicBezTo>
                  <a:cubicBezTo>
                    <a:pt x="4060624" y="1272132"/>
                    <a:pt x="4055117" y="966726"/>
                    <a:pt x="4055117" y="966726"/>
                  </a:cubicBezTo>
                  <a:close/>
                </a:path>
              </a:pathLst>
            </a:custGeom>
            <a:solidFill>
              <a:srgbClr val="6495C6">
                <a:alpha val="32000"/>
              </a:srgbClr>
            </a:solidFill>
            <a:ln w="9525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69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6BF46D-FB45-4647-8EA0-CC58BFF31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02" y="5255006"/>
            <a:ext cx="11162797" cy="768350"/>
          </a:xfrm>
        </p:spPr>
        <p:txBody>
          <a:bodyPr>
            <a:normAutofit/>
          </a:bodyPr>
          <a:lstStyle>
            <a:lvl1pPr>
              <a:defRPr sz="280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Lesson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BAE4A2E-2B83-4E1D-A43E-02E9F3068E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97" y="4836075"/>
            <a:ext cx="11162796" cy="365125"/>
          </a:xfrm>
        </p:spPr>
        <p:txBody>
          <a:bodyPr>
            <a:noAutofit/>
          </a:bodyPr>
          <a:lstStyle>
            <a:lvl1pPr marL="0" indent="0">
              <a:buNone/>
              <a:defRPr sz="2077">
                <a:solidFill>
                  <a:schemeClr val="bg1"/>
                </a:solidFill>
                <a:latin typeface="+mj-lt"/>
              </a:defRPr>
            </a:lvl1pPr>
            <a:lvl2pPr marL="456997" indent="0">
              <a:buNone/>
              <a:defRPr sz="1869">
                <a:solidFill>
                  <a:schemeClr val="bg1"/>
                </a:solidFill>
                <a:latin typeface="+mj-lt"/>
              </a:defRPr>
            </a:lvl2pPr>
            <a:lvl3pPr marL="913994" indent="0">
              <a:buNone/>
              <a:defRPr sz="1662">
                <a:solidFill>
                  <a:schemeClr val="bg1"/>
                </a:solidFill>
                <a:latin typeface="+mj-lt"/>
              </a:defRPr>
            </a:lvl3pPr>
            <a:lvl4pPr marL="1370991" indent="0">
              <a:buNone/>
              <a:defRPr sz="1454">
                <a:solidFill>
                  <a:schemeClr val="bg1"/>
                </a:solidFill>
                <a:latin typeface="+mj-lt"/>
              </a:defRPr>
            </a:lvl4pPr>
            <a:lvl5pPr marL="1827988" indent="0">
              <a:buNone/>
              <a:defRPr sz="1454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enter Lesson #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7C3B9F2-4C80-4D1F-8961-59AD14D1A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bg1"/>
                </a:solidFill>
              </a:defRPr>
            </a:lvl1pPr>
          </a:lstStyle>
          <a:p>
            <a:fld id="{B5C314FC-C629-4427-BE74-DDC12458C3A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0BF2B77-010A-4695-B7F6-2D23FB5F2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CB50759-4925-4BD1-8C6D-E24DF248F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bg1"/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30DBFD-0455-29BA-DA52-4EFB7A29E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939" y="72043"/>
            <a:ext cx="1837017" cy="7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9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ef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rot="16200000">
            <a:off x="912501" y="-941219"/>
            <a:ext cx="6872415" cy="8738002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5369133 h 5369133"/>
              <a:gd name="connsiteX1" fmla="*/ 3514602 w 7541772"/>
              <a:gd name="connsiteY1" fmla="*/ 4680999 h 5369133"/>
              <a:gd name="connsiteX2" fmla="*/ 7541772 w 7541772"/>
              <a:gd name="connsiteY2" fmla="*/ 4415473 h 5369133"/>
              <a:gd name="connsiteX3" fmla="*/ 7493237 w 7541772"/>
              <a:gd name="connsiteY3" fmla="*/ 0 h 5369133"/>
              <a:gd name="connsiteX4" fmla="*/ 141 w 7541772"/>
              <a:gd name="connsiteY4" fmla="*/ 1661818 h 5369133"/>
              <a:gd name="connsiteX5" fmla="*/ 32971 w 7541772"/>
              <a:gd name="connsiteY5" fmla="*/ 5369133 h 5369133"/>
              <a:gd name="connsiteX0" fmla="*/ 104 w 7508905"/>
              <a:gd name="connsiteY0" fmla="*/ 5369133 h 5369133"/>
              <a:gd name="connsiteX1" fmla="*/ 3481735 w 7508905"/>
              <a:gd name="connsiteY1" fmla="*/ 4680999 h 5369133"/>
              <a:gd name="connsiteX2" fmla="*/ 7508905 w 7508905"/>
              <a:gd name="connsiteY2" fmla="*/ 4415473 h 5369133"/>
              <a:gd name="connsiteX3" fmla="*/ 7460370 w 7508905"/>
              <a:gd name="connsiteY3" fmla="*/ 0 h 5369133"/>
              <a:gd name="connsiteX4" fmla="*/ 37365 w 7508905"/>
              <a:gd name="connsiteY4" fmla="*/ 34061 h 5369133"/>
              <a:gd name="connsiteX5" fmla="*/ 104 w 7508905"/>
              <a:gd name="connsiteY5" fmla="*/ 5369133 h 5369133"/>
              <a:gd name="connsiteX0" fmla="*/ 104 w 8167940"/>
              <a:gd name="connsiteY0" fmla="*/ 5335072 h 5335072"/>
              <a:gd name="connsiteX1" fmla="*/ 3481735 w 8167940"/>
              <a:gd name="connsiteY1" fmla="*/ 4646938 h 5335072"/>
              <a:gd name="connsiteX2" fmla="*/ 7508905 w 8167940"/>
              <a:gd name="connsiteY2" fmla="*/ 4381412 h 5335072"/>
              <a:gd name="connsiteX3" fmla="*/ 8167940 w 8167940"/>
              <a:gd name="connsiteY3" fmla="*/ 798571 h 5335072"/>
              <a:gd name="connsiteX4" fmla="*/ 37365 w 8167940"/>
              <a:gd name="connsiteY4" fmla="*/ 0 h 5335072"/>
              <a:gd name="connsiteX5" fmla="*/ 104 w 8167940"/>
              <a:gd name="connsiteY5" fmla="*/ 5335072 h 5335072"/>
              <a:gd name="connsiteX0" fmla="*/ 104 w 7518131"/>
              <a:gd name="connsiteY0" fmla="*/ 5335072 h 5335072"/>
              <a:gd name="connsiteX1" fmla="*/ 3481735 w 7518131"/>
              <a:gd name="connsiteY1" fmla="*/ 4646938 h 5335072"/>
              <a:gd name="connsiteX2" fmla="*/ 7508905 w 7518131"/>
              <a:gd name="connsiteY2" fmla="*/ 4381412 h 5335072"/>
              <a:gd name="connsiteX3" fmla="*/ 7518131 w 7518131"/>
              <a:gd name="connsiteY3" fmla="*/ 371003 h 5335072"/>
              <a:gd name="connsiteX4" fmla="*/ 37365 w 7518131"/>
              <a:gd name="connsiteY4" fmla="*/ 0 h 5335072"/>
              <a:gd name="connsiteX5" fmla="*/ 104 w 7518131"/>
              <a:gd name="connsiteY5" fmla="*/ 5335072 h 5335072"/>
              <a:gd name="connsiteX0" fmla="*/ 49475 w 7567502"/>
              <a:gd name="connsiteY0" fmla="*/ 4964069 h 4964069"/>
              <a:gd name="connsiteX1" fmla="*/ 3531106 w 7567502"/>
              <a:gd name="connsiteY1" fmla="*/ 4275935 h 4964069"/>
              <a:gd name="connsiteX2" fmla="*/ 7558276 w 7567502"/>
              <a:gd name="connsiteY2" fmla="*/ 4010409 h 4964069"/>
              <a:gd name="connsiteX3" fmla="*/ 7567502 w 7567502"/>
              <a:gd name="connsiteY3" fmla="*/ 0 h 4964069"/>
              <a:gd name="connsiteX4" fmla="*/ 95 w 7567502"/>
              <a:gd name="connsiteY4" fmla="*/ 124075 h 4964069"/>
              <a:gd name="connsiteX5" fmla="*/ 49475 w 7567502"/>
              <a:gd name="connsiteY5" fmla="*/ 4964069 h 4964069"/>
              <a:gd name="connsiteX0" fmla="*/ 6662 w 7524689"/>
              <a:gd name="connsiteY0" fmla="*/ 4967514 h 4967514"/>
              <a:gd name="connsiteX1" fmla="*/ 3488293 w 7524689"/>
              <a:gd name="connsiteY1" fmla="*/ 4279380 h 4967514"/>
              <a:gd name="connsiteX2" fmla="*/ 7515463 w 7524689"/>
              <a:gd name="connsiteY2" fmla="*/ 4013854 h 4967514"/>
              <a:gd name="connsiteX3" fmla="*/ 7524689 w 7524689"/>
              <a:gd name="connsiteY3" fmla="*/ 3445 h 4967514"/>
              <a:gd name="connsiteX4" fmla="*/ 603 w 7524689"/>
              <a:gd name="connsiteY4" fmla="*/ 0 h 4967514"/>
              <a:gd name="connsiteX5" fmla="*/ 6662 w 7524689"/>
              <a:gd name="connsiteY5" fmla="*/ 4967514 h 49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689" h="4967514">
                <a:moveTo>
                  <a:pt x="6662" y="4967514"/>
                </a:moveTo>
                <a:cubicBezTo>
                  <a:pt x="714948" y="4353676"/>
                  <a:pt x="2065295" y="4046220"/>
                  <a:pt x="3488293" y="4279380"/>
                </a:cubicBezTo>
                <a:cubicBezTo>
                  <a:pt x="6680204" y="4857963"/>
                  <a:pt x="7477363" y="4109104"/>
                  <a:pt x="7515463" y="4013854"/>
                </a:cubicBezTo>
                <a:cubicBezTo>
                  <a:pt x="7506718" y="4023343"/>
                  <a:pt x="7524689" y="3445"/>
                  <a:pt x="7524689" y="3445"/>
                </a:cubicBezTo>
                <a:lnTo>
                  <a:pt x="603" y="0"/>
                </a:lnTo>
                <a:cubicBezTo>
                  <a:pt x="-1960" y="132845"/>
                  <a:pt x="4358" y="4810290"/>
                  <a:pt x="6662" y="4967514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rot="16200000">
            <a:off x="537542" y="-581227"/>
            <a:ext cx="6897429" cy="803768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1711"/>
              <a:gd name="connsiteY0" fmla="*/ 4969540 h 4969540"/>
              <a:gd name="connsiteX1" fmla="*/ 3524428 w 7551711"/>
              <a:gd name="connsiteY1" fmla="*/ 4636165 h 4969540"/>
              <a:gd name="connsiteX2" fmla="*/ 7551598 w 7551711"/>
              <a:gd name="connsiteY2" fmla="*/ 4146580 h 4969540"/>
              <a:gd name="connsiteX3" fmla="*/ 7496990 w 7551711"/>
              <a:gd name="connsiteY3" fmla="*/ 0 h 4969540"/>
              <a:gd name="connsiteX4" fmla="*/ 17771 w 7551711"/>
              <a:gd name="connsiteY4" fmla="*/ 1645922 h 4969540"/>
              <a:gd name="connsiteX5" fmla="*/ 53518 w 7551711"/>
              <a:gd name="connsiteY5" fmla="*/ 4969540 h 4969540"/>
              <a:gd name="connsiteX0" fmla="*/ 28175 w 7526367"/>
              <a:gd name="connsiteY0" fmla="*/ 4969540 h 4969540"/>
              <a:gd name="connsiteX1" fmla="*/ 3499085 w 7526367"/>
              <a:gd name="connsiteY1" fmla="*/ 4636165 h 4969540"/>
              <a:gd name="connsiteX2" fmla="*/ 7526255 w 7526367"/>
              <a:gd name="connsiteY2" fmla="*/ 4146580 h 4969540"/>
              <a:gd name="connsiteX3" fmla="*/ 7471647 w 7526367"/>
              <a:gd name="connsiteY3" fmla="*/ 0 h 4969540"/>
              <a:gd name="connsiteX4" fmla="*/ 34538 w 7526367"/>
              <a:gd name="connsiteY4" fmla="*/ 69490 h 4969540"/>
              <a:gd name="connsiteX5" fmla="*/ 28175 w 7526367"/>
              <a:gd name="connsiteY5" fmla="*/ 4969540 h 4969540"/>
              <a:gd name="connsiteX0" fmla="*/ 3574 w 7501766"/>
              <a:gd name="connsiteY0" fmla="*/ 4969540 h 4969540"/>
              <a:gd name="connsiteX1" fmla="*/ 3474484 w 7501766"/>
              <a:gd name="connsiteY1" fmla="*/ 4636165 h 4969540"/>
              <a:gd name="connsiteX2" fmla="*/ 7501654 w 7501766"/>
              <a:gd name="connsiteY2" fmla="*/ 4146580 h 4969540"/>
              <a:gd name="connsiteX3" fmla="*/ 7447046 w 7501766"/>
              <a:gd name="connsiteY3" fmla="*/ 0 h 4969540"/>
              <a:gd name="connsiteX4" fmla="*/ 371337 w 7501766"/>
              <a:gd name="connsiteY4" fmla="*/ 84433 h 4969540"/>
              <a:gd name="connsiteX5" fmla="*/ 3574 w 7501766"/>
              <a:gd name="connsiteY5" fmla="*/ 4969540 h 4969540"/>
              <a:gd name="connsiteX0" fmla="*/ 34528 w 7532720"/>
              <a:gd name="connsiteY0" fmla="*/ 4969540 h 4969540"/>
              <a:gd name="connsiteX1" fmla="*/ 3505438 w 7532720"/>
              <a:gd name="connsiteY1" fmla="*/ 4636165 h 4969540"/>
              <a:gd name="connsiteX2" fmla="*/ 7532608 w 7532720"/>
              <a:gd name="connsiteY2" fmla="*/ 4146580 h 4969540"/>
              <a:gd name="connsiteX3" fmla="*/ 7478000 w 7532720"/>
              <a:gd name="connsiteY3" fmla="*/ 0 h 4969540"/>
              <a:gd name="connsiteX4" fmla="*/ 27663 w 7532720"/>
              <a:gd name="connsiteY4" fmla="*/ 420639 h 4969540"/>
              <a:gd name="connsiteX5" fmla="*/ 34528 w 7532720"/>
              <a:gd name="connsiteY5" fmla="*/ 4969540 h 4969540"/>
              <a:gd name="connsiteX0" fmla="*/ 34528 w 7708540"/>
              <a:gd name="connsiteY0" fmla="*/ 4548901 h 4548901"/>
              <a:gd name="connsiteX1" fmla="*/ 3505438 w 7708540"/>
              <a:gd name="connsiteY1" fmla="*/ 4215526 h 4548901"/>
              <a:gd name="connsiteX2" fmla="*/ 7532608 w 7708540"/>
              <a:gd name="connsiteY2" fmla="*/ 3725941 h 4548901"/>
              <a:gd name="connsiteX3" fmla="*/ 7708540 w 7708540"/>
              <a:gd name="connsiteY3" fmla="*/ 281658 h 4548901"/>
              <a:gd name="connsiteX4" fmla="*/ 27663 w 7708540"/>
              <a:gd name="connsiteY4" fmla="*/ 0 h 4548901"/>
              <a:gd name="connsiteX5" fmla="*/ 34528 w 7708540"/>
              <a:gd name="connsiteY5" fmla="*/ 4548901 h 4548901"/>
              <a:gd name="connsiteX0" fmla="*/ 34528 w 7535635"/>
              <a:gd name="connsiteY0" fmla="*/ 4551150 h 4551150"/>
              <a:gd name="connsiteX1" fmla="*/ 3505438 w 7535635"/>
              <a:gd name="connsiteY1" fmla="*/ 4217775 h 4551150"/>
              <a:gd name="connsiteX2" fmla="*/ 7532608 w 7535635"/>
              <a:gd name="connsiteY2" fmla="*/ 3728190 h 4551150"/>
              <a:gd name="connsiteX3" fmla="*/ 7535635 w 7535635"/>
              <a:gd name="connsiteY3" fmla="*/ 0 h 4551150"/>
              <a:gd name="connsiteX4" fmla="*/ 27663 w 7535635"/>
              <a:gd name="connsiteY4" fmla="*/ 2249 h 4551150"/>
              <a:gd name="connsiteX5" fmla="*/ 34528 w 7535635"/>
              <a:gd name="connsiteY5" fmla="*/ 4551150 h 45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635" h="4551150">
                <a:moveTo>
                  <a:pt x="34528" y="4551150"/>
                </a:moveTo>
                <a:cubicBezTo>
                  <a:pt x="2086848" y="3859000"/>
                  <a:pt x="3261273" y="4189225"/>
                  <a:pt x="3505438" y="4217775"/>
                </a:cubicBezTo>
                <a:cubicBezTo>
                  <a:pt x="6469618" y="4690215"/>
                  <a:pt x="7369666" y="4079870"/>
                  <a:pt x="7532608" y="3728190"/>
                </a:cubicBezTo>
                <a:cubicBezTo>
                  <a:pt x="7535596" y="3734067"/>
                  <a:pt x="7535635" y="0"/>
                  <a:pt x="7535635" y="0"/>
                </a:cubicBezTo>
                <a:lnTo>
                  <a:pt x="27663" y="2249"/>
                </a:lnTo>
                <a:cubicBezTo>
                  <a:pt x="-11217" y="464748"/>
                  <a:pt x="-9279" y="4390199"/>
                  <a:pt x="34528" y="4551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A97B4D-63D9-47EC-8F03-BF3228072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98" y="409886"/>
            <a:ext cx="5962061" cy="715282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C222831-6C1B-4EB1-8D9F-0F5092F3D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1DD7C-D66F-4B4B-9098-FE1BA3EB01C4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3ECE840-9F88-46B8-A85D-E60D63CC4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101B0B-ABB5-496B-82DA-B34CEF196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bg1"/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AD63F9-567A-FB42-A6A2-1D6A78C783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8" y="1198924"/>
            <a:ext cx="5962061" cy="4821345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1" grpId="0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8">
            <a:extLst>
              <a:ext uri="{FF2B5EF4-FFF2-40B4-BE49-F238E27FC236}">
                <a16:creationId xmlns:a16="http://schemas.microsoft.com/office/drawing/2014/main" id="{23935FF0-AE3F-438D-9804-D9B35F081581}"/>
              </a:ext>
            </a:extLst>
          </p:cNvPr>
          <p:cNvSpPr/>
          <p:nvPr/>
        </p:nvSpPr>
        <p:spPr>
          <a:xfrm>
            <a:off x="-20819" y="-34290"/>
            <a:ext cx="12232338" cy="3000468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975" h="1706573">
                <a:moveTo>
                  <a:pt x="11174" y="1706573"/>
                </a:moveTo>
                <a:cubicBezTo>
                  <a:pt x="719460" y="1092735"/>
                  <a:pt x="2069807" y="785279"/>
                  <a:pt x="3492805" y="1018439"/>
                </a:cubicBezTo>
                <a:cubicBezTo>
                  <a:pt x="6684716" y="1597022"/>
                  <a:pt x="7481875" y="848163"/>
                  <a:pt x="7519975" y="752913"/>
                </a:cubicBezTo>
                <a:cubicBezTo>
                  <a:pt x="7511230" y="762402"/>
                  <a:pt x="7513494" y="0"/>
                  <a:pt x="7513494" y="0"/>
                </a:cubicBezTo>
                <a:lnTo>
                  <a:pt x="383" y="1650"/>
                </a:lnTo>
                <a:cubicBezTo>
                  <a:pt x="-2180" y="134495"/>
                  <a:pt x="8870" y="1549349"/>
                  <a:pt x="11174" y="1706573"/>
                </a:cubicBezTo>
                <a:close/>
              </a:path>
            </a:pathLst>
          </a:custGeom>
          <a:gradFill flip="none" rotWithShape="1">
            <a:gsLst>
              <a:gs pos="0">
                <a:srgbClr val="4472C4"/>
              </a:gs>
              <a:gs pos="100000">
                <a:srgbClr val="6495C6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5C34C-6651-4289-8F97-9CBD939F52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19" y="3916681"/>
            <a:ext cx="10528267" cy="792127"/>
          </a:xfrm>
        </p:spPr>
        <p:txBody>
          <a:bodyPr anchor="b">
            <a:noAutofit/>
          </a:bodyPr>
          <a:lstStyle>
            <a:lvl1pPr algn="l">
              <a:defRPr sz="373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Course Title</a:t>
            </a: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FA95A9EF-F328-4C21-B41E-BD8E3884754B}"/>
              </a:ext>
            </a:extLst>
          </p:cNvPr>
          <p:cNvSpPr/>
          <p:nvPr userDrawn="1"/>
        </p:nvSpPr>
        <p:spPr>
          <a:xfrm>
            <a:off x="-62206" y="-35152"/>
            <a:ext cx="12268078" cy="2331915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7221" h="1326321">
                <a:moveTo>
                  <a:pt x="38438" y="1326321"/>
                </a:moveTo>
                <a:cubicBezTo>
                  <a:pt x="2090758" y="634171"/>
                  <a:pt x="3265183" y="964396"/>
                  <a:pt x="3509348" y="992946"/>
                </a:cubicBezTo>
                <a:cubicBezTo>
                  <a:pt x="6473528" y="1465386"/>
                  <a:pt x="7373576" y="855041"/>
                  <a:pt x="7536518" y="503361"/>
                </a:cubicBezTo>
                <a:cubicBezTo>
                  <a:pt x="7539506" y="509238"/>
                  <a:pt x="7532008" y="128"/>
                  <a:pt x="7532008" y="128"/>
                </a:cubicBezTo>
                <a:lnTo>
                  <a:pt x="24717" y="0"/>
                </a:lnTo>
                <a:cubicBezTo>
                  <a:pt x="-14163" y="462499"/>
                  <a:pt x="-5369" y="1165370"/>
                  <a:pt x="38438" y="132632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66CEFF6B-8B4F-4958-8E1D-95869749D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30" y="6098797"/>
            <a:ext cx="11373393" cy="60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1218" tIns="35609" rIns="71218" bIns="35609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623"/>
              </a:spcAft>
            </a:pPr>
            <a:r>
              <a:rPr lang="en-GB" sz="935" dirty="0">
                <a:solidFill>
                  <a:schemeClr val="bg1"/>
                </a:solidFill>
                <a:ea typeface="Times New Roman" panose="02020603050405020304" pitchFamily="18" charset="0"/>
              </a:rPr>
              <a:t>Copyright © 2022 by STERIS IP. All rights reserved.</a:t>
            </a:r>
            <a:endParaRPr lang="en-US" sz="935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23"/>
              </a:spcAft>
            </a:pPr>
            <a:r>
              <a:rPr lang="en-GB" sz="935" dirty="0">
                <a:solidFill>
                  <a:schemeClr val="bg1"/>
                </a:solidFill>
                <a:ea typeface="Times New Roman" panose="02020603050405020304" pitchFamily="18" charset="0"/>
              </a:rPr>
              <a:t>This publication is protected by copyright, and permission must be obtained from the publisher prior to any prohibited reproduction, storage in a retrieval system, or transmission in any form or by any means, electronic, mechanical, photocopying, recording, or likewise. </a:t>
            </a:r>
            <a:r>
              <a:rPr lang="en-GB" sz="935" dirty="0" err="1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www.STERIS.com</a:t>
            </a:r>
            <a:endParaRPr lang="en-US" sz="935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9825EFF4-C068-936E-A720-0DEC8D86675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49" y="357361"/>
            <a:ext cx="2896004" cy="9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37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E5C139-58FF-43DD-BC74-CDC0526794B6}"/>
              </a:ext>
            </a:extLst>
          </p:cNvPr>
          <p:cNvSpPr/>
          <p:nvPr/>
        </p:nvSpPr>
        <p:spPr>
          <a:xfrm flipV="1">
            <a:off x="0" y="1124272"/>
            <a:ext cx="12192000" cy="573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5B4A0-1E46-4168-A82F-233CED09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8" y="379828"/>
            <a:ext cx="11162805" cy="523575"/>
          </a:xfrm>
        </p:spPr>
        <p:txBody>
          <a:bodyPr>
            <a:normAutofit/>
          </a:bodyPr>
          <a:lstStyle>
            <a:lvl1pPr>
              <a:defRPr sz="280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6EB3F7-C28A-4747-8020-266115A6E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7" y="1247621"/>
            <a:ext cx="11162802" cy="4851536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FB0993F-3CC9-4E43-A4A6-731AE9983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69824-AA6C-4B24-9A6E-F84083C27878}" type="datetime1">
              <a:rPr lang="en-US" smtClean="0"/>
              <a:t>11/3/2025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3BB0D5-8384-4E16-A2C4-B5D69BA4C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C26156-4A2B-4AE2-B478-148096F87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6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Righ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rot="5400000" flipH="1">
            <a:off x="4386792" y="-941219"/>
            <a:ext cx="6872415" cy="8738002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5369133 h 5369133"/>
              <a:gd name="connsiteX1" fmla="*/ 3514602 w 7541772"/>
              <a:gd name="connsiteY1" fmla="*/ 4680999 h 5369133"/>
              <a:gd name="connsiteX2" fmla="*/ 7541772 w 7541772"/>
              <a:gd name="connsiteY2" fmla="*/ 4415473 h 5369133"/>
              <a:gd name="connsiteX3" fmla="*/ 7493237 w 7541772"/>
              <a:gd name="connsiteY3" fmla="*/ 0 h 5369133"/>
              <a:gd name="connsiteX4" fmla="*/ 141 w 7541772"/>
              <a:gd name="connsiteY4" fmla="*/ 1661818 h 5369133"/>
              <a:gd name="connsiteX5" fmla="*/ 32971 w 7541772"/>
              <a:gd name="connsiteY5" fmla="*/ 5369133 h 5369133"/>
              <a:gd name="connsiteX0" fmla="*/ 104 w 7508905"/>
              <a:gd name="connsiteY0" fmla="*/ 5369133 h 5369133"/>
              <a:gd name="connsiteX1" fmla="*/ 3481735 w 7508905"/>
              <a:gd name="connsiteY1" fmla="*/ 4680999 h 5369133"/>
              <a:gd name="connsiteX2" fmla="*/ 7508905 w 7508905"/>
              <a:gd name="connsiteY2" fmla="*/ 4415473 h 5369133"/>
              <a:gd name="connsiteX3" fmla="*/ 7460370 w 7508905"/>
              <a:gd name="connsiteY3" fmla="*/ 0 h 5369133"/>
              <a:gd name="connsiteX4" fmla="*/ 37365 w 7508905"/>
              <a:gd name="connsiteY4" fmla="*/ 34061 h 5369133"/>
              <a:gd name="connsiteX5" fmla="*/ 104 w 7508905"/>
              <a:gd name="connsiteY5" fmla="*/ 5369133 h 5369133"/>
              <a:gd name="connsiteX0" fmla="*/ 104 w 8167940"/>
              <a:gd name="connsiteY0" fmla="*/ 5335072 h 5335072"/>
              <a:gd name="connsiteX1" fmla="*/ 3481735 w 8167940"/>
              <a:gd name="connsiteY1" fmla="*/ 4646938 h 5335072"/>
              <a:gd name="connsiteX2" fmla="*/ 7508905 w 8167940"/>
              <a:gd name="connsiteY2" fmla="*/ 4381412 h 5335072"/>
              <a:gd name="connsiteX3" fmla="*/ 8167940 w 8167940"/>
              <a:gd name="connsiteY3" fmla="*/ 798571 h 5335072"/>
              <a:gd name="connsiteX4" fmla="*/ 37365 w 8167940"/>
              <a:gd name="connsiteY4" fmla="*/ 0 h 5335072"/>
              <a:gd name="connsiteX5" fmla="*/ 104 w 8167940"/>
              <a:gd name="connsiteY5" fmla="*/ 5335072 h 5335072"/>
              <a:gd name="connsiteX0" fmla="*/ 104 w 7518131"/>
              <a:gd name="connsiteY0" fmla="*/ 5335072 h 5335072"/>
              <a:gd name="connsiteX1" fmla="*/ 3481735 w 7518131"/>
              <a:gd name="connsiteY1" fmla="*/ 4646938 h 5335072"/>
              <a:gd name="connsiteX2" fmla="*/ 7508905 w 7518131"/>
              <a:gd name="connsiteY2" fmla="*/ 4381412 h 5335072"/>
              <a:gd name="connsiteX3" fmla="*/ 7518131 w 7518131"/>
              <a:gd name="connsiteY3" fmla="*/ 371003 h 5335072"/>
              <a:gd name="connsiteX4" fmla="*/ 37365 w 7518131"/>
              <a:gd name="connsiteY4" fmla="*/ 0 h 5335072"/>
              <a:gd name="connsiteX5" fmla="*/ 104 w 7518131"/>
              <a:gd name="connsiteY5" fmla="*/ 5335072 h 5335072"/>
              <a:gd name="connsiteX0" fmla="*/ 49475 w 7567502"/>
              <a:gd name="connsiteY0" fmla="*/ 4964069 h 4964069"/>
              <a:gd name="connsiteX1" fmla="*/ 3531106 w 7567502"/>
              <a:gd name="connsiteY1" fmla="*/ 4275935 h 4964069"/>
              <a:gd name="connsiteX2" fmla="*/ 7558276 w 7567502"/>
              <a:gd name="connsiteY2" fmla="*/ 4010409 h 4964069"/>
              <a:gd name="connsiteX3" fmla="*/ 7567502 w 7567502"/>
              <a:gd name="connsiteY3" fmla="*/ 0 h 4964069"/>
              <a:gd name="connsiteX4" fmla="*/ 95 w 7567502"/>
              <a:gd name="connsiteY4" fmla="*/ 124075 h 4964069"/>
              <a:gd name="connsiteX5" fmla="*/ 49475 w 7567502"/>
              <a:gd name="connsiteY5" fmla="*/ 4964069 h 4964069"/>
              <a:gd name="connsiteX0" fmla="*/ 6662 w 7524689"/>
              <a:gd name="connsiteY0" fmla="*/ 4967514 h 4967514"/>
              <a:gd name="connsiteX1" fmla="*/ 3488293 w 7524689"/>
              <a:gd name="connsiteY1" fmla="*/ 4279380 h 4967514"/>
              <a:gd name="connsiteX2" fmla="*/ 7515463 w 7524689"/>
              <a:gd name="connsiteY2" fmla="*/ 4013854 h 4967514"/>
              <a:gd name="connsiteX3" fmla="*/ 7524689 w 7524689"/>
              <a:gd name="connsiteY3" fmla="*/ 3445 h 4967514"/>
              <a:gd name="connsiteX4" fmla="*/ 603 w 7524689"/>
              <a:gd name="connsiteY4" fmla="*/ 0 h 4967514"/>
              <a:gd name="connsiteX5" fmla="*/ 6662 w 7524689"/>
              <a:gd name="connsiteY5" fmla="*/ 4967514 h 49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689" h="4967514">
                <a:moveTo>
                  <a:pt x="6662" y="4967514"/>
                </a:moveTo>
                <a:cubicBezTo>
                  <a:pt x="714948" y="4353676"/>
                  <a:pt x="2065295" y="4046220"/>
                  <a:pt x="3488293" y="4279380"/>
                </a:cubicBezTo>
                <a:cubicBezTo>
                  <a:pt x="6680204" y="4857963"/>
                  <a:pt x="7477363" y="4109104"/>
                  <a:pt x="7515463" y="4013854"/>
                </a:cubicBezTo>
                <a:cubicBezTo>
                  <a:pt x="7506718" y="4023343"/>
                  <a:pt x="7524689" y="3445"/>
                  <a:pt x="7524689" y="3445"/>
                </a:cubicBezTo>
                <a:lnTo>
                  <a:pt x="603" y="0"/>
                </a:lnTo>
                <a:cubicBezTo>
                  <a:pt x="-1960" y="132845"/>
                  <a:pt x="4358" y="4810290"/>
                  <a:pt x="6662" y="4967514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rot="5400000" flipH="1">
            <a:off x="4724441" y="-581227"/>
            <a:ext cx="6897429" cy="803768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1711"/>
              <a:gd name="connsiteY0" fmla="*/ 4969540 h 4969540"/>
              <a:gd name="connsiteX1" fmla="*/ 3524428 w 7551711"/>
              <a:gd name="connsiteY1" fmla="*/ 4636165 h 4969540"/>
              <a:gd name="connsiteX2" fmla="*/ 7551598 w 7551711"/>
              <a:gd name="connsiteY2" fmla="*/ 4146580 h 4969540"/>
              <a:gd name="connsiteX3" fmla="*/ 7496990 w 7551711"/>
              <a:gd name="connsiteY3" fmla="*/ 0 h 4969540"/>
              <a:gd name="connsiteX4" fmla="*/ 17771 w 7551711"/>
              <a:gd name="connsiteY4" fmla="*/ 1645922 h 4969540"/>
              <a:gd name="connsiteX5" fmla="*/ 53518 w 7551711"/>
              <a:gd name="connsiteY5" fmla="*/ 4969540 h 4969540"/>
              <a:gd name="connsiteX0" fmla="*/ 28175 w 7526367"/>
              <a:gd name="connsiteY0" fmla="*/ 4969540 h 4969540"/>
              <a:gd name="connsiteX1" fmla="*/ 3499085 w 7526367"/>
              <a:gd name="connsiteY1" fmla="*/ 4636165 h 4969540"/>
              <a:gd name="connsiteX2" fmla="*/ 7526255 w 7526367"/>
              <a:gd name="connsiteY2" fmla="*/ 4146580 h 4969540"/>
              <a:gd name="connsiteX3" fmla="*/ 7471647 w 7526367"/>
              <a:gd name="connsiteY3" fmla="*/ 0 h 4969540"/>
              <a:gd name="connsiteX4" fmla="*/ 34538 w 7526367"/>
              <a:gd name="connsiteY4" fmla="*/ 69490 h 4969540"/>
              <a:gd name="connsiteX5" fmla="*/ 28175 w 7526367"/>
              <a:gd name="connsiteY5" fmla="*/ 4969540 h 4969540"/>
              <a:gd name="connsiteX0" fmla="*/ 3574 w 7501766"/>
              <a:gd name="connsiteY0" fmla="*/ 4969540 h 4969540"/>
              <a:gd name="connsiteX1" fmla="*/ 3474484 w 7501766"/>
              <a:gd name="connsiteY1" fmla="*/ 4636165 h 4969540"/>
              <a:gd name="connsiteX2" fmla="*/ 7501654 w 7501766"/>
              <a:gd name="connsiteY2" fmla="*/ 4146580 h 4969540"/>
              <a:gd name="connsiteX3" fmla="*/ 7447046 w 7501766"/>
              <a:gd name="connsiteY3" fmla="*/ 0 h 4969540"/>
              <a:gd name="connsiteX4" fmla="*/ 371337 w 7501766"/>
              <a:gd name="connsiteY4" fmla="*/ 84433 h 4969540"/>
              <a:gd name="connsiteX5" fmla="*/ 3574 w 7501766"/>
              <a:gd name="connsiteY5" fmla="*/ 4969540 h 4969540"/>
              <a:gd name="connsiteX0" fmla="*/ 34528 w 7532720"/>
              <a:gd name="connsiteY0" fmla="*/ 4969540 h 4969540"/>
              <a:gd name="connsiteX1" fmla="*/ 3505438 w 7532720"/>
              <a:gd name="connsiteY1" fmla="*/ 4636165 h 4969540"/>
              <a:gd name="connsiteX2" fmla="*/ 7532608 w 7532720"/>
              <a:gd name="connsiteY2" fmla="*/ 4146580 h 4969540"/>
              <a:gd name="connsiteX3" fmla="*/ 7478000 w 7532720"/>
              <a:gd name="connsiteY3" fmla="*/ 0 h 4969540"/>
              <a:gd name="connsiteX4" fmla="*/ 27663 w 7532720"/>
              <a:gd name="connsiteY4" fmla="*/ 420639 h 4969540"/>
              <a:gd name="connsiteX5" fmla="*/ 34528 w 7532720"/>
              <a:gd name="connsiteY5" fmla="*/ 4969540 h 4969540"/>
              <a:gd name="connsiteX0" fmla="*/ 34528 w 7708540"/>
              <a:gd name="connsiteY0" fmla="*/ 4548901 h 4548901"/>
              <a:gd name="connsiteX1" fmla="*/ 3505438 w 7708540"/>
              <a:gd name="connsiteY1" fmla="*/ 4215526 h 4548901"/>
              <a:gd name="connsiteX2" fmla="*/ 7532608 w 7708540"/>
              <a:gd name="connsiteY2" fmla="*/ 3725941 h 4548901"/>
              <a:gd name="connsiteX3" fmla="*/ 7708540 w 7708540"/>
              <a:gd name="connsiteY3" fmla="*/ 281658 h 4548901"/>
              <a:gd name="connsiteX4" fmla="*/ 27663 w 7708540"/>
              <a:gd name="connsiteY4" fmla="*/ 0 h 4548901"/>
              <a:gd name="connsiteX5" fmla="*/ 34528 w 7708540"/>
              <a:gd name="connsiteY5" fmla="*/ 4548901 h 4548901"/>
              <a:gd name="connsiteX0" fmla="*/ 34528 w 7535635"/>
              <a:gd name="connsiteY0" fmla="*/ 4551150 h 4551150"/>
              <a:gd name="connsiteX1" fmla="*/ 3505438 w 7535635"/>
              <a:gd name="connsiteY1" fmla="*/ 4217775 h 4551150"/>
              <a:gd name="connsiteX2" fmla="*/ 7532608 w 7535635"/>
              <a:gd name="connsiteY2" fmla="*/ 3728190 h 4551150"/>
              <a:gd name="connsiteX3" fmla="*/ 7535635 w 7535635"/>
              <a:gd name="connsiteY3" fmla="*/ 0 h 4551150"/>
              <a:gd name="connsiteX4" fmla="*/ 27663 w 7535635"/>
              <a:gd name="connsiteY4" fmla="*/ 2249 h 4551150"/>
              <a:gd name="connsiteX5" fmla="*/ 34528 w 7535635"/>
              <a:gd name="connsiteY5" fmla="*/ 4551150 h 45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635" h="4551150">
                <a:moveTo>
                  <a:pt x="34528" y="4551150"/>
                </a:moveTo>
                <a:cubicBezTo>
                  <a:pt x="2086848" y="3859000"/>
                  <a:pt x="3261273" y="4189225"/>
                  <a:pt x="3505438" y="4217775"/>
                </a:cubicBezTo>
                <a:cubicBezTo>
                  <a:pt x="6469618" y="4690215"/>
                  <a:pt x="7369666" y="4079870"/>
                  <a:pt x="7532608" y="3728190"/>
                </a:cubicBezTo>
                <a:cubicBezTo>
                  <a:pt x="7535596" y="3734067"/>
                  <a:pt x="7535635" y="0"/>
                  <a:pt x="7535635" y="0"/>
                </a:cubicBezTo>
                <a:lnTo>
                  <a:pt x="27663" y="2249"/>
                </a:lnTo>
                <a:cubicBezTo>
                  <a:pt x="-11217" y="464748"/>
                  <a:pt x="-9279" y="4390199"/>
                  <a:pt x="34528" y="4551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78C2C9-4AEE-4B31-8C70-A7311407E9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9919" y="1198923"/>
            <a:ext cx="5987475" cy="5014914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A97B4D-63D9-47EC-8F03-BF322807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919" y="419105"/>
            <a:ext cx="5987475" cy="715282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BCB10B-EB35-4E60-8811-F3E2B5EBC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3EFD4-CE40-4B2A-B652-34A747150003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E91D551-AD60-4107-B8C4-01C691EFC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47D1B2-416C-409F-B259-23E998641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1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ass Agenda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rot="5400000" flipH="1">
            <a:off x="4386792" y="-941219"/>
            <a:ext cx="6872415" cy="8738002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5369133 h 5369133"/>
              <a:gd name="connsiteX1" fmla="*/ 3514602 w 7541772"/>
              <a:gd name="connsiteY1" fmla="*/ 4680999 h 5369133"/>
              <a:gd name="connsiteX2" fmla="*/ 7541772 w 7541772"/>
              <a:gd name="connsiteY2" fmla="*/ 4415473 h 5369133"/>
              <a:gd name="connsiteX3" fmla="*/ 7493237 w 7541772"/>
              <a:gd name="connsiteY3" fmla="*/ 0 h 5369133"/>
              <a:gd name="connsiteX4" fmla="*/ 141 w 7541772"/>
              <a:gd name="connsiteY4" fmla="*/ 1661818 h 5369133"/>
              <a:gd name="connsiteX5" fmla="*/ 32971 w 7541772"/>
              <a:gd name="connsiteY5" fmla="*/ 5369133 h 5369133"/>
              <a:gd name="connsiteX0" fmla="*/ 104 w 7508905"/>
              <a:gd name="connsiteY0" fmla="*/ 5369133 h 5369133"/>
              <a:gd name="connsiteX1" fmla="*/ 3481735 w 7508905"/>
              <a:gd name="connsiteY1" fmla="*/ 4680999 h 5369133"/>
              <a:gd name="connsiteX2" fmla="*/ 7508905 w 7508905"/>
              <a:gd name="connsiteY2" fmla="*/ 4415473 h 5369133"/>
              <a:gd name="connsiteX3" fmla="*/ 7460370 w 7508905"/>
              <a:gd name="connsiteY3" fmla="*/ 0 h 5369133"/>
              <a:gd name="connsiteX4" fmla="*/ 37365 w 7508905"/>
              <a:gd name="connsiteY4" fmla="*/ 34061 h 5369133"/>
              <a:gd name="connsiteX5" fmla="*/ 104 w 7508905"/>
              <a:gd name="connsiteY5" fmla="*/ 5369133 h 5369133"/>
              <a:gd name="connsiteX0" fmla="*/ 104 w 8167940"/>
              <a:gd name="connsiteY0" fmla="*/ 5335072 h 5335072"/>
              <a:gd name="connsiteX1" fmla="*/ 3481735 w 8167940"/>
              <a:gd name="connsiteY1" fmla="*/ 4646938 h 5335072"/>
              <a:gd name="connsiteX2" fmla="*/ 7508905 w 8167940"/>
              <a:gd name="connsiteY2" fmla="*/ 4381412 h 5335072"/>
              <a:gd name="connsiteX3" fmla="*/ 8167940 w 8167940"/>
              <a:gd name="connsiteY3" fmla="*/ 798571 h 5335072"/>
              <a:gd name="connsiteX4" fmla="*/ 37365 w 8167940"/>
              <a:gd name="connsiteY4" fmla="*/ 0 h 5335072"/>
              <a:gd name="connsiteX5" fmla="*/ 104 w 8167940"/>
              <a:gd name="connsiteY5" fmla="*/ 5335072 h 5335072"/>
              <a:gd name="connsiteX0" fmla="*/ 104 w 7518131"/>
              <a:gd name="connsiteY0" fmla="*/ 5335072 h 5335072"/>
              <a:gd name="connsiteX1" fmla="*/ 3481735 w 7518131"/>
              <a:gd name="connsiteY1" fmla="*/ 4646938 h 5335072"/>
              <a:gd name="connsiteX2" fmla="*/ 7508905 w 7518131"/>
              <a:gd name="connsiteY2" fmla="*/ 4381412 h 5335072"/>
              <a:gd name="connsiteX3" fmla="*/ 7518131 w 7518131"/>
              <a:gd name="connsiteY3" fmla="*/ 371003 h 5335072"/>
              <a:gd name="connsiteX4" fmla="*/ 37365 w 7518131"/>
              <a:gd name="connsiteY4" fmla="*/ 0 h 5335072"/>
              <a:gd name="connsiteX5" fmla="*/ 104 w 7518131"/>
              <a:gd name="connsiteY5" fmla="*/ 5335072 h 5335072"/>
              <a:gd name="connsiteX0" fmla="*/ 49475 w 7567502"/>
              <a:gd name="connsiteY0" fmla="*/ 4964069 h 4964069"/>
              <a:gd name="connsiteX1" fmla="*/ 3531106 w 7567502"/>
              <a:gd name="connsiteY1" fmla="*/ 4275935 h 4964069"/>
              <a:gd name="connsiteX2" fmla="*/ 7558276 w 7567502"/>
              <a:gd name="connsiteY2" fmla="*/ 4010409 h 4964069"/>
              <a:gd name="connsiteX3" fmla="*/ 7567502 w 7567502"/>
              <a:gd name="connsiteY3" fmla="*/ 0 h 4964069"/>
              <a:gd name="connsiteX4" fmla="*/ 95 w 7567502"/>
              <a:gd name="connsiteY4" fmla="*/ 124075 h 4964069"/>
              <a:gd name="connsiteX5" fmla="*/ 49475 w 7567502"/>
              <a:gd name="connsiteY5" fmla="*/ 4964069 h 4964069"/>
              <a:gd name="connsiteX0" fmla="*/ 6662 w 7524689"/>
              <a:gd name="connsiteY0" fmla="*/ 4967514 h 4967514"/>
              <a:gd name="connsiteX1" fmla="*/ 3488293 w 7524689"/>
              <a:gd name="connsiteY1" fmla="*/ 4279380 h 4967514"/>
              <a:gd name="connsiteX2" fmla="*/ 7515463 w 7524689"/>
              <a:gd name="connsiteY2" fmla="*/ 4013854 h 4967514"/>
              <a:gd name="connsiteX3" fmla="*/ 7524689 w 7524689"/>
              <a:gd name="connsiteY3" fmla="*/ 3445 h 4967514"/>
              <a:gd name="connsiteX4" fmla="*/ 603 w 7524689"/>
              <a:gd name="connsiteY4" fmla="*/ 0 h 4967514"/>
              <a:gd name="connsiteX5" fmla="*/ 6662 w 7524689"/>
              <a:gd name="connsiteY5" fmla="*/ 4967514 h 49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689" h="4967514">
                <a:moveTo>
                  <a:pt x="6662" y="4967514"/>
                </a:moveTo>
                <a:cubicBezTo>
                  <a:pt x="714948" y="4353676"/>
                  <a:pt x="2065295" y="4046220"/>
                  <a:pt x="3488293" y="4279380"/>
                </a:cubicBezTo>
                <a:cubicBezTo>
                  <a:pt x="6680204" y="4857963"/>
                  <a:pt x="7477363" y="4109104"/>
                  <a:pt x="7515463" y="4013854"/>
                </a:cubicBezTo>
                <a:cubicBezTo>
                  <a:pt x="7506718" y="4023343"/>
                  <a:pt x="7524689" y="3445"/>
                  <a:pt x="7524689" y="3445"/>
                </a:cubicBezTo>
                <a:lnTo>
                  <a:pt x="603" y="0"/>
                </a:lnTo>
                <a:cubicBezTo>
                  <a:pt x="-1960" y="132845"/>
                  <a:pt x="4358" y="4810290"/>
                  <a:pt x="6662" y="4967514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rot="5400000" flipH="1">
            <a:off x="4724441" y="-581227"/>
            <a:ext cx="6897429" cy="803768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1711"/>
              <a:gd name="connsiteY0" fmla="*/ 4969540 h 4969540"/>
              <a:gd name="connsiteX1" fmla="*/ 3524428 w 7551711"/>
              <a:gd name="connsiteY1" fmla="*/ 4636165 h 4969540"/>
              <a:gd name="connsiteX2" fmla="*/ 7551598 w 7551711"/>
              <a:gd name="connsiteY2" fmla="*/ 4146580 h 4969540"/>
              <a:gd name="connsiteX3" fmla="*/ 7496990 w 7551711"/>
              <a:gd name="connsiteY3" fmla="*/ 0 h 4969540"/>
              <a:gd name="connsiteX4" fmla="*/ 17771 w 7551711"/>
              <a:gd name="connsiteY4" fmla="*/ 1645922 h 4969540"/>
              <a:gd name="connsiteX5" fmla="*/ 53518 w 7551711"/>
              <a:gd name="connsiteY5" fmla="*/ 4969540 h 4969540"/>
              <a:gd name="connsiteX0" fmla="*/ 28175 w 7526367"/>
              <a:gd name="connsiteY0" fmla="*/ 4969540 h 4969540"/>
              <a:gd name="connsiteX1" fmla="*/ 3499085 w 7526367"/>
              <a:gd name="connsiteY1" fmla="*/ 4636165 h 4969540"/>
              <a:gd name="connsiteX2" fmla="*/ 7526255 w 7526367"/>
              <a:gd name="connsiteY2" fmla="*/ 4146580 h 4969540"/>
              <a:gd name="connsiteX3" fmla="*/ 7471647 w 7526367"/>
              <a:gd name="connsiteY3" fmla="*/ 0 h 4969540"/>
              <a:gd name="connsiteX4" fmla="*/ 34538 w 7526367"/>
              <a:gd name="connsiteY4" fmla="*/ 69490 h 4969540"/>
              <a:gd name="connsiteX5" fmla="*/ 28175 w 7526367"/>
              <a:gd name="connsiteY5" fmla="*/ 4969540 h 4969540"/>
              <a:gd name="connsiteX0" fmla="*/ 3574 w 7501766"/>
              <a:gd name="connsiteY0" fmla="*/ 4969540 h 4969540"/>
              <a:gd name="connsiteX1" fmla="*/ 3474484 w 7501766"/>
              <a:gd name="connsiteY1" fmla="*/ 4636165 h 4969540"/>
              <a:gd name="connsiteX2" fmla="*/ 7501654 w 7501766"/>
              <a:gd name="connsiteY2" fmla="*/ 4146580 h 4969540"/>
              <a:gd name="connsiteX3" fmla="*/ 7447046 w 7501766"/>
              <a:gd name="connsiteY3" fmla="*/ 0 h 4969540"/>
              <a:gd name="connsiteX4" fmla="*/ 371337 w 7501766"/>
              <a:gd name="connsiteY4" fmla="*/ 84433 h 4969540"/>
              <a:gd name="connsiteX5" fmla="*/ 3574 w 7501766"/>
              <a:gd name="connsiteY5" fmla="*/ 4969540 h 4969540"/>
              <a:gd name="connsiteX0" fmla="*/ 34528 w 7532720"/>
              <a:gd name="connsiteY0" fmla="*/ 4969540 h 4969540"/>
              <a:gd name="connsiteX1" fmla="*/ 3505438 w 7532720"/>
              <a:gd name="connsiteY1" fmla="*/ 4636165 h 4969540"/>
              <a:gd name="connsiteX2" fmla="*/ 7532608 w 7532720"/>
              <a:gd name="connsiteY2" fmla="*/ 4146580 h 4969540"/>
              <a:gd name="connsiteX3" fmla="*/ 7478000 w 7532720"/>
              <a:gd name="connsiteY3" fmla="*/ 0 h 4969540"/>
              <a:gd name="connsiteX4" fmla="*/ 27663 w 7532720"/>
              <a:gd name="connsiteY4" fmla="*/ 420639 h 4969540"/>
              <a:gd name="connsiteX5" fmla="*/ 34528 w 7532720"/>
              <a:gd name="connsiteY5" fmla="*/ 4969540 h 4969540"/>
              <a:gd name="connsiteX0" fmla="*/ 34528 w 7708540"/>
              <a:gd name="connsiteY0" fmla="*/ 4548901 h 4548901"/>
              <a:gd name="connsiteX1" fmla="*/ 3505438 w 7708540"/>
              <a:gd name="connsiteY1" fmla="*/ 4215526 h 4548901"/>
              <a:gd name="connsiteX2" fmla="*/ 7532608 w 7708540"/>
              <a:gd name="connsiteY2" fmla="*/ 3725941 h 4548901"/>
              <a:gd name="connsiteX3" fmla="*/ 7708540 w 7708540"/>
              <a:gd name="connsiteY3" fmla="*/ 281658 h 4548901"/>
              <a:gd name="connsiteX4" fmla="*/ 27663 w 7708540"/>
              <a:gd name="connsiteY4" fmla="*/ 0 h 4548901"/>
              <a:gd name="connsiteX5" fmla="*/ 34528 w 7708540"/>
              <a:gd name="connsiteY5" fmla="*/ 4548901 h 4548901"/>
              <a:gd name="connsiteX0" fmla="*/ 34528 w 7535635"/>
              <a:gd name="connsiteY0" fmla="*/ 4551150 h 4551150"/>
              <a:gd name="connsiteX1" fmla="*/ 3505438 w 7535635"/>
              <a:gd name="connsiteY1" fmla="*/ 4217775 h 4551150"/>
              <a:gd name="connsiteX2" fmla="*/ 7532608 w 7535635"/>
              <a:gd name="connsiteY2" fmla="*/ 3728190 h 4551150"/>
              <a:gd name="connsiteX3" fmla="*/ 7535635 w 7535635"/>
              <a:gd name="connsiteY3" fmla="*/ 0 h 4551150"/>
              <a:gd name="connsiteX4" fmla="*/ 27663 w 7535635"/>
              <a:gd name="connsiteY4" fmla="*/ 2249 h 4551150"/>
              <a:gd name="connsiteX5" fmla="*/ 34528 w 7535635"/>
              <a:gd name="connsiteY5" fmla="*/ 4551150 h 45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635" h="4551150">
                <a:moveTo>
                  <a:pt x="34528" y="4551150"/>
                </a:moveTo>
                <a:cubicBezTo>
                  <a:pt x="2086848" y="3859000"/>
                  <a:pt x="3261273" y="4189225"/>
                  <a:pt x="3505438" y="4217775"/>
                </a:cubicBezTo>
                <a:cubicBezTo>
                  <a:pt x="6469618" y="4690215"/>
                  <a:pt x="7369666" y="4079870"/>
                  <a:pt x="7532608" y="3728190"/>
                </a:cubicBezTo>
                <a:cubicBezTo>
                  <a:pt x="7535596" y="3734067"/>
                  <a:pt x="7535635" y="0"/>
                  <a:pt x="7535635" y="0"/>
                </a:cubicBezTo>
                <a:lnTo>
                  <a:pt x="27663" y="2249"/>
                </a:lnTo>
                <a:cubicBezTo>
                  <a:pt x="-11217" y="464748"/>
                  <a:pt x="-9279" y="4390199"/>
                  <a:pt x="34528" y="4551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78C2C9-4AEE-4B31-8C70-A7311407E9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9919" y="1198923"/>
            <a:ext cx="5987475" cy="5014914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A97B4D-63D9-47EC-8F03-BF3228072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919" y="419105"/>
            <a:ext cx="5987475" cy="715282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Class Agenda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BCB10B-EB35-4E60-8811-F3E2B5EBC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30C72-2305-4558-BBA8-ECB14C402960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E91D551-AD60-4107-B8C4-01C691EFC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47D1B2-416C-409F-B259-23E998641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0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1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ttom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flipV="1">
            <a:off x="-6347" y="1590782"/>
            <a:ext cx="12220125" cy="5298745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673189"/>
              <a:gd name="connsiteY0" fmla="*/ 3707315 h 3707315"/>
              <a:gd name="connsiteX1" fmla="*/ 3514602 w 7673189"/>
              <a:gd name="connsiteY1" fmla="*/ 3019181 h 3707315"/>
              <a:gd name="connsiteX2" fmla="*/ 7541772 w 7673189"/>
              <a:gd name="connsiteY2" fmla="*/ 2753655 h 3707315"/>
              <a:gd name="connsiteX3" fmla="*/ 7673189 w 7673189"/>
              <a:gd name="connsiteY3" fmla="*/ 971098 h 3707315"/>
              <a:gd name="connsiteX4" fmla="*/ 141 w 7673189"/>
              <a:gd name="connsiteY4" fmla="*/ 0 h 3707315"/>
              <a:gd name="connsiteX5" fmla="*/ 32971 w 7673189"/>
              <a:gd name="connsiteY5" fmla="*/ 3707315 h 3707315"/>
              <a:gd name="connsiteX0" fmla="*/ 32971 w 7543402"/>
              <a:gd name="connsiteY0" fmla="*/ 3707315 h 3707315"/>
              <a:gd name="connsiteX1" fmla="*/ 3514602 w 7543402"/>
              <a:gd name="connsiteY1" fmla="*/ 3019181 h 3707315"/>
              <a:gd name="connsiteX2" fmla="*/ 7541772 w 7543402"/>
              <a:gd name="connsiteY2" fmla="*/ 2753655 h 3707315"/>
              <a:gd name="connsiteX3" fmla="*/ 7543402 w 7543402"/>
              <a:gd name="connsiteY3" fmla="*/ 693554 h 3707315"/>
              <a:gd name="connsiteX4" fmla="*/ 141 w 7543402"/>
              <a:gd name="connsiteY4" fmla="*/ 0 h 3707315"/>
              <a:gd name="connsiteX5" fmla="*/ 32971 w 7543402"/>
              <a:gd name="connsiteY5" fmla="*/ 3707315 h 3707315"/>
              <a:gd name="connsiteX0" fmla="*/ 19 w 7510450"/>
              <a:gd name="connsiteY0" fmla="*/ 3013761 h 3013761"/>
              <a:gd name="connsiteX1" fmla="*/ 3481650 w 7510450"/>
              <a:gd name="connsiteY1" fmla="*/ 2325627 h 3013761"/>
              <a:gd name="connsiteX2" fmla="*/ 7508820 w 7510450"/>
              <a:gd name="connsiteY2" fmla="*/ 2060101 h 3013761"/>
              <a:gd name="connsiteX3" fmla="*/ 7510450 w 7510450"/>
              <a:gd name="connsiteY3" fmla="*/ 0 h 3013761"/>
              <a:gd name="connsiteX4" fmla="*/ 210539 w 7510450"/>
              <a:gd name="connsiteY4" fmla="*/ 304104 h 3013761"/>
              <a:gd name="connsiteX5" fmla="*/ 19 w 7510450"/>
              <a:gd name="connsiteY5" fmla="*/ 3013761 h 3013761"/>
              <a:gd name="connsiteX0" fmla="*/ 2036 w 7512467"/>
              <a:gd name="connsiteY0" fmla="*/ 3013761 h 3013761"/>
              <a:gd name="connsiteX1" fmla="*/ 3483667 w 7512467"/>
              <a:gd name="connsiteY1" fmla="*/ 2325627 h 3013761"/>
              <a:gd name="connsiteX2" fmla="*/ 7510837 w 7512467"/>
              <a:gd name="connsiteY2" fmla="*/ 2060101 h 3013761"/>
              <a:gd name="connsiteX3" fmla="*/ 7512467 w 7512467"/>
              <a:gd name="connsiteY3" fmla="*/ 0 h 3013761"/>
              <a:gd name="connsiteX4" fmla="*/ 1653 w 7512467"/>
              <a:gd name="connsiteY4" fmla="*/ 11558 h 3013761"/>
              <a:gd name="connsiteX5" fmla="*/ 2036 w 7512467"/>
              <a:gd name="connsiteY5" fmla="*/ 3013761 h 301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467" h="3013761">
                <a:moveTo>
                  <a:pt x="2036" y="3013761"/>
                </a:moveTo>
                <a:cubicBezTo>
                  <a:pt x="710322" y="2399923"/>
                  <a:pt x="2060669" y="2092467"/>
                  <a:pt x="3483667" y="2325627"/>
                </a:cubicBezTo>
                <a:cubicBezTo>
                  <a:pt x="6675578" y="2904210"/>
                  <a:pt x="7472737" y="2155351"/>
                  <a:pt x="7510837" y="2060101"/>
                </a:cubicBezTo>
                <a:cubicBezTo>
                  <a:pt x="7502092" y="2069590"/>
                  <a:pt x="7512467" y="0"/>
                  <a:pt x="7512467" y="0"/>
                </a:cubicBezTo>
                <a:lnTo>
                  <a:pt x="1653" y="11558"/>
                </a:lnTo>
                <a:cubicBezTo>
                  <a:pt x="-910" y="144403"/>
                  <a:pt x="-268" y="2856537"/>
                  <a:pt x="2036" y="3013761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flipV="1">
            <a:off x="-36560" y="2334532"/>
            <a:ext cx="12306235" cy="4552070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2505"/>
              <a:gd name="connsiteY0" fmla="*/ 3323618 h 3323618"/>
              <a:gd name="connsiteX1" fmla="*/ 3524428 w 7552505"/>
              <a:gd name="connsiteY1" fmla="*/ 2990243 h 3323618"/>
              <a:gd name="connsiteX2" fmla="*/ 7551598 w 7552505"/>
              <a:gd name="connsiteY2" fmla="*/ 2500658 h 3323618"/>
              <a:gd name="connsiteX3" fmla="*/ 7549235 w 7552505"/>
              <a:gd name="connsiteY3" fmla="*/ 1223036 h 3323618"/>
              <a:gd name="connsiteX4" fmla="*/ 17771 w 7552505"/>
              <a:gd name="connsiteY4" fmla="*/ 0 h 3323618"/>
              <a:gd name="connsiteX5" fmla="*/ 53518 w 7552505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744877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32772 w 7531064"/>
              <a:gd name="connsiteY0" fmla="*/ 2578741 h 2578741"/>
              <a:gd name="connsiteX1" fmla="*/ 3503682 w 7531064"/>
              <a:gd name="connsiteY1" fmla="*/ 2245366 h 2578741"/>
              <a:gd name="connsiteX2" fmla="*/ 7530852 w 7531064"/>
              <a:gd name="connsiteY2" fmla="*/ 1755781 h 2578741"/>
              <a:gd name="connsiteX3" fmla="*/ 7504317 w 7531064"/>
              <a:gd name="connsiteY3" fmla="*/ 0 h 2578741"/>
              <a:gd name="connsiteX4" fmla="*/ 29255 w 7531064"/>
              <a:gd name="connsiteY4" fmla="*/ 502821 h 2578741"/>
              <a:gd name="connsiteX5" fmla="*/ 32772 w 7531064"/>
              <a:gd name="connsiteY5" fmla="*/ 2578741 h 2578741"/>
              <a:gd name="connsiteX0" fmla="*/ 37169 w 7535461"/>
              <a:gd name="connsiteY0" fmla="*/ 2578741 h 2578741"/>
              <a:gd name="connsiteX1" fmla="*/ 3508079 w 7535461"/>
              <a:gd name="connsiteY1" fmla="*/ 2245366 h 2578741"/>
              <a:gd name="connsiteX2" fmla="*/ 7535249 w 7535461"/>
              <a:gd name="connsiteY2" fmla="*/ 1755781 h 2578741"/>
              <a:gd name="connsiteX3" fmla="*/ 7508714 w 7535461"/>
              <a:gd name="connsiteY3" fmla="*/ 0 h 2578741"/>
              <a:gd name="connsiteX4" fmla="*/ 25595 w 7535461"/>
              <a:gd name="connsiteY4" fmla="*/ 17190 h 2578741"/>
              <a:gd name="connsiteX5" fmla="*/ 37169 w 7535461"/>
              <a:gd name="connsiteY5" fmla="*/ 2578741 h 2578741"/>
              <a:gd name="connsiteX0" fmla="*/ 25049 w 7523341"/>
              <a:gd name="connsiteY0" fmla="*/ 2578741 h 2578741"/>
              <a:gd name="connsiteX1" fmla="*/ 3495959 w 7523341"/>
              <a:gd name="connsiteY1" fmla="*/ 2245366 h 2578741"/>
              <a:gd name="connsiteX2" fmla="*/ 7523129 w 7523341"/>
              <a:gd name="connsiteY2" fmla="*/ 1755781 h 2578741"/>
              <a:gd name="connsiteX3" fmla="*/ 7496594 w 7523341"/>
              <a:gd name="connsiteY3" fmla="*/ 0 h 2578741"/>
              <a:gd name="connsiteX4" fmla="*/ 13475 w 7523341"/>
              <a:gd name="connsiteY4" fmla="*/ 17190 h 2578741"/>
              <a:gd name="connsiteX5" fmla="*/ 25049 w 7523341"/>
              <a:gd name="connsiteY5" fmla="*/ 2578741 h 2578741"/>
              <a:gd name="connsiteX0" fmla="*/ 744062 w 8242354"/>
              <a:gd name="connsiteY0" fmla="*/ 2578741 h 2578741"/>
              <a:gd name="connsiteX1" fmla="*/ 4214972 w 8242354"/>
              <a:gd name="connsiteY1" fmla="*/ 2245366 h 2578741"/>
              <a:gd name="connsiteX2" fmla="*/ 8242142 w 8242354"/>
              <a:gd name="connsiteY2" fmla="*/ 1755781 h 2578741"/>
              <a:gd name="connsiteX3" fmla="*/ 8215607 w 8242354"/>
              <a:gd name="connsiteY3" fmla="*/ 0 h 2578741"/>
              <a:gd name="connsiteX4" fmla="*/ 732488 w 8242354"/>
              <a:gd name="connsiteY4" fmla="*/ 17190 h 2578741"/>
              <a:gd name="connsiteX5" fmla="*/ 744062 w 8242354"/>
              <a:gd name="connsiteY5" fmla="*/ 2578741 h 2578741"/>
              <a:gd name="connsiteX0" fmla="*/ 259690 w 7757982"/>
              <a:gd name="connsiteY0" fmla="*/ 2578741 h 2578741"/>
              <a:gd name="connsiteX1" fmla="*/ 3730600 w 7757982"/>
              <a:gd name="connsiteY1" fmla="*/ 2245366 h 2578741"/>
              <a:gd name="connsiteX2" fmla="*/ 7757770 w 7757982"/>
              <a:gd name="connsiteY2" fmla="*/ 1755781 h 2578741"/>
              <a:gd name="connsiteX3" fmla="*/ 7731235 w 7757982"/>
              <a:gd name="connsiteY3" fmla="*/ 0 h 2578741"/>
              <a:gd name="connsiteX4" fmla="*/ 248116 w 7757982"/>
              <a:gd name="connsiteY4" fmla="*/ 17190 h 2578741"/>
              <a:gd name="connsiteX5" fmla="*/ 259690 w 7757982"/>
              <a:gd name="connsiteY5" fmla="*/ 2578741 h 2578741"/>
              <a:gd name="connsiteX0" fmla="*/ 11574 w 7509866"/>
              <a:gd name="connsiteY0" fmla="*/ 2578741 h 2578741"/>
              <a:gd name="connsiteX1" fmla="*/ 3482484 w 7509866"/>
              <a:gd name="connsiteY1" fmla="*/ 2245366 h 2578741"/>
              <a:gd name="connsiteX2" fmla="*/ 7509654 w 7509866"/>
              <a:gd name="connsiteY2" fmla="*/ 1755781 h 2578741"/>
              <a:gd name="connsiteX3" fmla="*/ 7483119 w 7509866"/>
              <a:gd name="connsiteY3" fmla="*/ 0 h 2578741"/>
              <a:gd name="connsiteX4" fmla="*/ 0 w 7509866"/>
              <a:gd name="connsiteY4" fmla="*/ 17190 h 2578741"/>
              <a:gd name="connsiteX5" fmla="*/ 11574 w 7509866"/>
              <a:gd name="connsiteY5" fmla="*/ 2578741 h 2578741"/>
              <a:gd name="connsiteX0" fmla="*/ 16454 w 7514746"/>
              <a:gd name="connsiteY0" fmla="*/ 2578741 h 2578741"/>
              <a:gd name="connsiteX1" fmla="*/ 3487364 w 7514746"/>
              <a:gd name="connsiteY1" fmla="*/ 2245366 h 2578741"/>
              <a:gd name="connsiteX2" fmla="*/ 7514534 w 7514746"/>
              <a:gd name="connsiteY2" fmla="*/ 1755781 h 2578741"/>
              <a:gd name="connsiteX3" fmla="*/ 7487999 w 7514746"/>
              <a:gd name="connsiteY3" fmla="*/ 0 h 2578741"/>
              <a:gd name="connsiteX4" fmla="*/ 4880 w 7514746"/>
              <a:gd name="connsiteY4" fmla="*/ 17190 h 2578741"/>
              <a:gd name="connsiteX5" fmla="*/ 16454 w 7514746"/>
              <a:gd name="connsiteY5" fmla="*/ 2578741 h 2578741"/>
              <a:gd name="connsiteX0" fmla="*/ 16454 w 7514746"/>
              <a:gd name="connsiteY0" fmla="*/ 2578741 h 2578741"/>
              <a:gd name="connsiteX1" fmla="*/ 3487364 w 7514746"/>
              <a:gd name="connsiteY1" fmla="*/ 2245366 h 2578741"/>
              <a:gd name="connsiteX2" fmla="*/ 7514534 w 7514746"/>
              <a:gd name="connsiteY2" fmla="*/ 1755781 h 2578741"/>
              <a:gd name="connsiteX3" fmla="*/ 7487999 w 7514746"/>
              <a:gd name="connsiteY3" fmla="*/ 0 h 2578741"/>
              <a:gd name="connsiteX4" fmla="*/ 4880 w 7514746"/>
              <a:gd name="connsiteY4" fmla="*/ 9718 h 2578741"/>
              <a:gd name="connsiteX5" fmla="*/ 16454 w 7514746"/>
              <a:gd name="connsiteY5" fmla="*/ 2578741 h 257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4746" h="2578741">
                <a:moveTo>
                  <a:pt x="16454" y="2578741"/>
                </a:moveTo>
                <a:cubicBezTo>
                  <a:pt x="2068774" y="1886591"/>
                  <a:pt x="3243199" y="2216816"/>
                  <a:pt x="3487364" y="2245366"/>
                </a:cubicBezTo>
                <a:cubicBezTo>
                  <a:pt x="6451544" y="2717806"/>
                  <a:pt x="7351592" y="2107461"/>
                  <a:pt x="7514534" y="1755781"/>
                </a:cubicBezTo>
                <a:cubicBezTo>
                  <a:pt x="7517522" y="1761658"/>
                  <a:pt x="7487999" y="0"/>
                  <a:pt x="7487999" y="0"/>
                </a:cubicBezTo>
                <a:lnTo>
                  <a:pt x="4880" y="9718"/>
                </a:lnTo>
                <a:cubicBezTo>
                  <a:pt x="10667" y="1290493"/>
                  <a:pt x="-16060" y="2072895"/>
                  <a:pt x="16454" y="25787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78C2C9-4AEE-4B31-8C70-A7311407E9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7" y="3429000"/>
            <a:ext cx="11162795" cy="2650881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A97B4D-63D9-47EC-8F03-BF322807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7" y="400666"/>
            <a:ext cx="11162795" cy="715282"/>
          </a:xfrm>
        </p:spPr>
        <p:txBody>
          <a:bodyPr>
            <a:normAutofit/>
          </a:bodyPr>
          <a:lstStyle>
            <a:lvl1pPr>
              <a:defRPr sz="280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91C4879-AEF8-4353-ADF3-68A9FE97C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BEDB-3433-4385-8544-F0604A4EC5BD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4F85FD-FD3B-45D9-B85F-94EC2CC1F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2322315-330E-4581-99B4-ADEFEDC67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0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t’s Apply">
    <p:bg>
      <p:bgPr>
        <a:gradFill flip="none" rotWithShape="1">
          <a:gsLst>
            <a:gs pos="0">
              <a:srgbClr val="4472C4"/>
            </a:gs>
            <a:gs pos="100000">
              <a:srgbClr val="6495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E06FE97-F935-9446-A64C-A0F681722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14" y="1"/>
            <a:ext cx="5798786" cy="6857999"/>
          </a:xfrm>
          <a:prstGeom prst="rect">
            <a:avLst/>
          </a:prstGeom>
        </p:spPr>
      </p:pic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rot="16200000">
            <a:off x="912501" y="-941219"/>
            <a:ext cx="6872415" cy="8738002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5369133 h 5369133"/>
              <a:gd name="connsiteX1" fmla="*/ 3514602 w 7541772"/>
              <a:gd name="connsiteY1" fmla="*/ 4680999 h 5369133"/>
              <a:gd name="connsiteX2" fmla="*/ 7541772 w 7541772"/>
              <a:gd name="connsiteY2" fmla="*/ 4415473 h 5369133"/>
              <a:gd name="connsiteX3" fmla="*/ 7493237 w 7541772"/>
              <a:gd name="connsiteY3" fmla="*/ 0 h 5369133"/>
              <a:gd name="connsiteX4" fmla="*/ 141 w 7541772"/>
              <a:gd name="connsiteY4" fmla="*/ 1661818 h 5369133"/>
              <a:gd name="connsiteX5" fmla="*/ 32971 w 7541772"/>
              <a:gd name="connsiteY5" fmla="*/ 5369133 h 5369133"/>
              <a:gd name="connsiteX0" fmla="*/ 104 w 7508905"/>
              <a:gd name="connsiteY0" fmla="*/ 5369133 h 5369133"/>
              <a:gd name="connsiteX1" fmla="*/ 3481735 w 7508905"/>
              <a:gd name="connsiteY1" fmla="*/ 4680999 h 5369133"/>
              <a:gd name="connsiteX2" fmla="*/ 7508905 w 7508905"/>
              <a:gd name="connsiteY2" fmla="*/ 4415473 h 5369133"/>
              <a:gd name="connsiteX3" fmla="*/ 7460370 w 7508905"/>
              <a:gd name="connsiteY3" fmla="*/ 0 h 5369133"/>
              <a:gd name="connsiteX4" fmla="*/ 37365 w 7508905"/>
              <a:gd name="connsiteY4" fmla="*/ 34061 h 5369133"/>
              <a:gd name="connsiteX5" fmla="*/ 104 w 7508905"/>
              <a:gd name="connsiteY5" fmla="*/ 5369133 h 5369133"/>
              <a:gd name="connsiteX0" fmla="*/ 104 w 8167940"/>
              <a:gd name="connsiteY0" fmla="*/ 5335072 h 5335072"/>
              <a:gd name="connsiteX1" fmla="*/ 3481735 w 8167940"/>
              <a:gd name="connsiteY1" fmla="*/ 4646938 h 5335072"/>
              <a:gd name="connsiteX2" fmla="*/ 7508905 w 8167940"/>
              <a:gd name="connsiteY2" fmla="*/ 4381412 h 5335072"/>
              <a:gd name="connsiteX3" fmla="*/ 8167940 w 8167940"/>
              <a:gd name="connsiteY3" fmla="*/ 798571 h 5335072"/>
              <a:gd name="connsiteX4" fmla="*/ 37365 w 8167940"/>
              <a:gd name="connsiteY4" fmla="*/ 0 h 5335072"/>
              <a:gd name="connsiteX5" fmla="*/ 104 w 8167940"/>
              <a:gd name="connsiteY5" fmla="*/ 5335072 h 5335072"/>
              <a:gd name="connsiteX0" fmla="*/ 104 w 7518131"/>
              <a:gd name="connsiteY0" fmla="*/ 5335072 h 5335072"/>
              <a:gd name="connsiteX1" fmla="*/ 3481735 w 7518131"/>
              <a:gd name="connsiteY1" fmla="*/ 4646938 h 5335072"/>
              <a:gd name="connsiteX2" fmla="*/ 7508905 w 7518131"/>
              <a:gd name="connsiteY2" fmla="*/ 4381412 h 5335072"/>
              <a:gd name="connsiteX3" fmla="*/ 7518131 w 7518131"/>
              <a:gd name="connsiteY3" fmla="*/ 371003 h 5335072"/>
              <a:gd name="connsiteX4" fmla="*/ 37365 w 7518131"/>
              <a:gd name="connsiteY4" fmla="*/ 0 h 5335072"/>
              <a:gd name="connsiteX5" fmla="*/ 104 w 7518131"/>
              <a:gd name="connsiteY5" fmla="*/ 5335072 h 5335072"/>
              <a:gd name="connsiteX0" fmla="*/ 49475 w 7567502"/>
              <a:gd name="connsiteY0" fmla="*/ 4964069 h 4964069"/>
              <a:gd name="connsiteX1" fmla="*/ 3531106 w 7567502"/>
              <a:gd name="connsiteY1" fmla="*/ 4275935 h 4964069"/>
              <a:gd name="connsiteX2" fmla="*/ 7558276 w 7567502"/>
              <a:gd name="connsiteY2" fmla="*/ 4010409 h 4964069"/>
              <a:gd name="connsiteX3" fmla="*/ 7567502 w 7567502"/>
              <a:gd name="connsiteY3" fmla="*/ 0 h 4964069"/>
              <a:gd name="connsiteX4" fmla="*/ 95 w 7567502"/>
              <a:gd name="connsiteY4" fmla="*/ 124075 h 4964069"/>
              <a:gd name="connsiteX5" fmla="*/ 49475 w 7567502"/>
              <a:gd name="connsiteY5" fmla="*/ 4964069 h 4964069"/>
              <a:gd name="connsiteX0" fmla="*/ 6662 w 7524689"/>
              <a:gd name="connsiteY0" fmla="*/ 4967514 h 4967514"/>
              <a:gd name="connsiteX1" fmla="*/ 3488293 w 7524689"/>
              <a:gd name="connsiteY1" fmla="*/ 4279380 h 4967514"/>
              <a:gd name="connsiteX2" fmla="*/ 7515463 w 7524689"/>
              <a:gd name="connsiteY2" fmla="*/ 4013854 h 4967514"/>
              <a:gd name="connsiteX3" fmla="*/ 7524689 w 7524689"/>
              <a:gd name="connsiteY3" fmla="*/ 3445 h 4967514"/>
              <a:gd name="connsiteX4" fmla="*/ 603 w 7524689"/>
              <a:gd name="connsiteY4" fmla="*/ 0 h 4967514"/>
              <a:gd name="connsiteX5" fmla="*/ 6662 w 7524689"/>
              <a:gd name="connsiteY5" fmla="*/ 4967514 h 49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689" h="4967514">
                <a:moveTo>
                  <a:pt x="6662" y="4967514"/>
                </a:moveTo>
                <a:cubicBezTo>
                  <a:pt x="714948" y="4353676"/>
                  <a:pt x="2065295" y="4046220"/>
                  <a:pt x="3488293" y="4279380"/>
                </a:cubicBezTo>
                <a:cubicBezTo>
                  <a:pt x="6680204" y="4857963"/>
                  <a:pt x="7477363" y="4109104"/>
                  <a:pt x="7515463" y="4013854"/>
                </a:cubicBezTo>
                <a:cubicBezTo>
                  <a:pt x="7506718" y="4023343"/>
                  <a:pt x="7524689" y="3445"/>
                  <a:pt x="7524689" y="3445"/>
                </a:cubicBezTo>
                <a:lnTo>
                  <a:pt x="603" y="0"/>
                </a:lnTo>
                <a:cubicBezTo>
                  <a:pt x="-1960" y="132845"/>
                  <a:pt x="4358" y="4810290"/>
                  <a:pt x="6662" y="4967514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rot="16200000">
            <a:off x="537542" y="-581227"/>
            <a:ext cx="6897429" cy="803768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1711"/>
              <a:gd name="connsiteY0" fmla="*/ 4969540 h 4969540"/>
              <a:gd name="connsiteX1" fmla="*/ 3524428 w 7551711"/>
              <a:gd name="connsiteY1" fmla="*/ 4636165 h 4969540"/>
              <a:gd name="connsiteX2" fmla="*/ 7551598 w 7551711"/>
              <a:gd name="connsiteY2" fmla="*/ 4146580 h 4969540"/>
              <a:gd name="connsiteX3" fmla="*/ 7496990 w 7551711"/>
              <a:gd name="connsiteY3" fmla="*/ 0 h 4969540"/>
              <a:gd name="connsiteX4" fmla="*/ 17771 w 7551711"/>
              <a:gd name="connsiteY4" fmla="*/ 1645922 h 4969540"/>
              <a:gd name="connsiteX5" fmla="*/ 53518 w 7551711"/>
              <a:gd name="connsiteY5" fmla="*/ 4969540 h 4969540"/>
              <a:gd name="connsiteX0" fmla="*/ 28175 w 7526367"/>
              <a:gd name="connsiteY0" fmla="*/ 4969540 h 4969540"/>
              <a:gd name="connsiteX1" fmla="*/ 3499085 w 7526367"/>
              <a:gd name="connsiteY1" fmla="*/ 4636165 h 4969540"/>
              <a:gd name="connsiteX2" fmla="*/ 7526255 w 7526367"/>
              <a:gd name="connsiteY2" fmla="*/ 4146580 h 4969540"/>
              <a:gd name="connsiteX3" fmla="*/ 7471647 w 7526367"/>
              <a:gd name="connsiteY3" fmla="*/ 0 h 4969540"/>
              <a:gd name="connsiteX4" fmla="*/ 34538 w 7526367"/>
              <a:gd name="connsiteY4" fmla="*/ 69490 h 4969540"/>
              <a:gd name="connsiteX5" fmla="*/ 28175 w 7526367"/>
              <a:gd name="connsiteY5" fmla="*/ 4969540 h 4969540"/>
              <a:gd name="connsiteX0" fmla="*/ 3574 w 7501766"/>
              <a:gd name="connsiteY0" fmla="*/ 4969540 h 4969540"/>
              <a:gd name="connsiteX1" fmla="*/ 3474484 w 7501766"/>
              <a:gd name="connsiteY1" fmla="*/ 4636165 h 4969540"/>
              <a:gd name="connsiteX2" fmla="*/ 7501654 w 7501766"/>
              <a:gd name="connsiteY2" fmla="*/ 4146580 h 4969540"/>
              <a:gd name="connsiteX3" fmla="*/ 7447046 w 7501766"/>
              <a:gd name="connsiteY3" fmla="*/ 0 h 4969540"/>
              <a:gd name="connsiteX4" fmla="*/ 371337 w 7501766"/>
              <a:gd name="connsiteY4" fmla="*/ 84433 h 4969540"/>
              <a:gd name="connsiteX5" fmla="*/ 3574 w 7501766"/>
              <a:gd name="connsiteY5" fmla="*/ 4969540 h 4969540"/>
              <a:gd name="connsiteX0" fmla="*/ 34528 w 7532720"/>
              <a:gd name="connsiteY0" fmla="*/ 4969540 h 4969540"/>
              <a:gd name="connsiteX1" fmla="*/ 3505438 w 7532720"/>
              <a:gd name="connsiteY1" fmla="*/ 4636165 h 4969540"/>
              <a:gd name="connsiteX2" fmla="*/ 7532608 w 7532720"/>
              <a:gd name="connsiteY2" fmla="*/ 4146580 h 4969540"/>
              <a:gd name="connsiteX3" fmla="*/ 7478000 w 7532720"/>
              <a:gd name="connsiteY3" fmla="*/ 0 h 4969540"/>
              <a:gd name="connsiteX4" fmla="*/ 27663 w 7532720"/>
              <a:gd name="connsiteY4" fmla="*/ 420639 h 4969540"/>
              <a:gd name="connsiteX5" fmla="*/ 34528 w 7532720"/>
              <a:gd name="connsiteY5" fmla="*/ 4969540 h 4969540"/>
              <a:gd name="connsiteX0" fmla="*/ 34528 w 7708540"/>
              <a:gd name="connsiteY0" fmla="*/ 4548901 h 4548901"/>
              <a:gd name="connsiteX1" fmla="*/ 3505438 w 7708540"/>
              <a:gd name="connsiteY1" fmla="*/ 4215526 h 4548901"/>
              <a:gd name="connsiteX2" fmla="*/ 7532608 w 7708540"/>
              <a:gd name="connsiteY2" fmla="*/ 3725941 h 4548901"/>
              <a:gd name="connsiteX3" fmla="*/ 7708540 w 7708540"/>
              <a:gd name="connsiteY3" fmla="*/ 281658 h 4548901"/>
              <a:gd name="connsiteX4" fmla="*/ 27663 w 7708540"/>
              <a:gd name="connsiteY4" fmla="*/ 0 h 4548901"/>
              <a:gd name="connsiteX5" fmla="*/ 34528 w 7708540"/>
              <a:gd name="connsiteY5" fmla="*/ 4548901 h 4548901"/>
              <a:gd name="connsiteX0" fmla="*/ 34528 w 7535635"/>
              <a:gd name="connsiteY0" fmla="*/ 4551150 h 4551150"/>
              <a:gd name="connsiteX1" fmla="*/ 3505438 w 7535635"/>
              <a:gd name="connsiteY1" fmla="*/ 4217775 h 4551150"/>
              <a:gd name="connsiteX2" fmla="*/ 7532608 w 7535635"/>
              <a:gd name="connsiteY2" fmla="*/ 3728190 h 4551150"/>
              <a:gd name="connsiteX3" fmla="*/ 7535635 w 7535635"/>
              <a:gd name="connsiteY3" fmla="*/ 0 h 4551150"/>
              <a:gd name="connsiteX4" fmla="*/ 27663 w 7535635"/>
              <a:gd name="connsiteY4" fmla="*/ 2249 h 4551150"/>
              <a:gd name="connsiteX5" fmla="*/ 34528 w 7535635"/>
              <a:gd name="connsiteY5" fmla="*/ 4551150 h 45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635" h="4551150">
                <a:moveTo>
                  <a:pt x="34528" y="4551150"/>
                </a:moveTo>
                <a:cubicBezTo>
                  <a:pt x="2086848" y="3859000"/>
                  <a:pt x="3261273" y="4189225"/>
                  <a:pt x="3505438" y="4217775"/>
                </a:cubicBezTo>
                <a:cubicBezTo>
                  <a:pt x="6469618" y="4690215"/>
                  <a:pt x="7369666" y="4079870"/>
                  <a:pt x="7532608" y="3728190"/>
                </a:cubicBezTo>
                <a:cubicBezTo>
                  <a:pt x="7535596" y="3734067"/>
                  <a:pt x="7535635" y="0"/>
                  <a:pt x="7535635" y="0"/>
                </a:cubicBezTo>
                <a:lnTo>
                  <a:pt x="27663" y="2249"/>
                </a:lnTo>
                <a:cubicBezTo>
                  <a:pt x="-11217" y="464748"/>
                  <a:pt x="-9279" y="4390199"/>
                  <a:pt x="34528" y="4551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C222831-6C1B-4EB1-8D9F-0F5092F3D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3DBE6-E33E-43AA-8903-FA600F86B3E3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3ECE840-9F88-46B8-A85D-E60D63CC4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101B0B-ABB5-496B-82DA-B34CEF196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bg1"/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AD63F9-567A-FB42-A6A2-1D6A78C783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8" y="1198924"/>
            <a:ext cx="5962061" cy="4821345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5CCA97ED-FADA-41B9-801A-67AE92EEB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307" y="560484"/>
            <a:ext cx="5338659" cy="556770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Let’s Apply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D98653-D744-44A2-9D92-83812ECB291C}"/>
              </a:ext>
            </a:extLst>
          </p:cNvPr>
          <p:cNvGrpSpPr/>
          <p:nvPr/>
        </p:nvGrpSpPr>
        <p:grpSpPr>
          <a:xfrm>
            <a:off x="7134549" y="444643"/>
            <a:ext cx="953090" cy="949569"/>
            <a:chOff x="6813663" y="374142"/>
            <a:chExt cx="917349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99A24B6-9E6A-45D9-9888-564B9EF6F7CE}"/>
                </a:ext>
              </a:extLst>
            </p:cNvPr>
            <p:cNvSpPr/>
            <p:nvPr/>
          </p:nvSpPr>
          <p:spPr>
            <a:xfrm>
              <a:off x="6813663" y="374142"/>
              <a:ext cx="917349" cy="914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9" baseline="-250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9F3A7B-4655-4520-A596-5F5813B5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353" y="500678"/>
              <a:ext cx="475216" cy="48200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D909E39-3907-4A75-B4C8-F25F17FE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63" y="520670"/>
            <a:ext cx="553993" cy="556768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F7642C7-5052-44E5-AAA4-0CEB4AE7B5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9467" y="798215"/>
            <a:ext cx="741728" cy="467878"/>
          </a:xfrm>
        </p:spPr>
        <p:txBody>
          <a:bodyPr>
            <a:normAutofit/>
          </a:bodyPr>
          <a:lstStyle>
            <a:lvl1pPr marL="0" indent="0" algn="r">
              <a:buNone/>
              <a:defRPr sz="2908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5pPr marL="1827988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09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t’s Practice">
    <p:bg>
      <p:bgPr>
        <a:gradFill flip="none" rotWithShape="1">
          <a:gsLst>
            <a:gs pos="0">
              <a:srgbClr val="4472C4"/>
            </a:gs>
            <a:gs pos="100000">
              <a:srgbClr val="6495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378A1-3DBA-4ADC-8EEA-673B0108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13" y="0"/>
            <a:ext cx="5798785" cy="6857998"/>
          </a:xfrm>
          <a:prstGeom prst="rect">
            <a:avLst/>
          </a:prstGeom>
        </p:spPr>
      </p:pic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rot="16200000">
            <a:off x="912501" y="-941219"/>
            <a:ext cx="6872415" cy="8738002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5369133 h 5369133"/>
              <a:gd name="connsiteX1" fmla="*/ 3514602 w 7541772"/>
              <a:gd name="connsiteY1" fmla="*/ 4680999 h 5369133"/>
              <a:gd name="connsiteX2" fmla="*/ 7541772 w 7541772"/>
              <a:gd name="connsiteY2" fmla="*/ 4415473 h 5369133"/>
              <a:gd name="connsiteX3" fmla="*/ 7493237 w 7541772"/>
              <a:gd name="connsiteY3" fmla="*/ 0 h 5369133"/>
              <a:gd name="connsiteX4" fmla="*/ 141 w 7541772"/>
              <a:gd name="connsiteY4" fmla="*/ 1661818 h 5369133"/>
              <a:gd name="connsiteX5" fmla="*/ 32971 w 7541772"/>
              <a:gd name="connsiteY5" fmla="*/ 5369133 h 5369133"/>
              <a:gd name="connsiteX0" fmla="*/ 104 w 7508905"/>
              <a:gd name="connsiteY0" fmla="*/ 5369133 h 5369133"/>
              <a:gd name="connsiteX1" fmla="*/ 3481735 w 7508905"/>
              <a:gd name="connsiteY1" fmla="*/ 4680999 h 5369133"/>
              <a:gd name="connsiteX2" fmla="*/ 7508905 w 7508905"/>
              <a:gd name="connsiteY2" fmla="*/ 4415473 h 5369133"/>
              <a:gd name="connsiteX3" fmla="*/ 7460370 w 7508905"/>
              <a:gd name="connsiteY3" fmla="*/ 0 h 5369133"/>
              <a:gd name="connsiteX4" fmla="*/ 37365 w 7508905"/>
              <a:gd name="connsiteY4" fmla="*/ 34061 h 5369133"/>
              <a:gd name="connsiteX5" fmla="*/ 104 w 7508905"/>
              <a:gd name="connsiteY5" fmla="*/ 5369133 h 5369133"/>
              <a:gd name="connsiteX0" fmla="*/ 104 w 8167940"/>
              <a:gd name="connsiteY0" fmla="*/ 5335072 h 5335072"/>
              <a:gd name="connsiteX1" fmla="*/ 3481735 w 8167940"/>
              <a:gd name="connsiteY1" fmla="*/ 4646938 h 5335072"/>
              <a:gd name="connsiteX2" fmla="*/ 7508905 w 8167940"/>
              <a:gd name="connsiteY2" fmla="*/ 4381412 h 5335072"/>
              <a:gd name="connsiteX3" fmla="*/ 8167940 w 8167940"/>
              <a:gd name="connsiteY3" fmla="*/ 798571 h 5335072"/>
              <a:gd name="connsiteX4" fmla="*/ 37365 w 8167940"/>
              <a:gd name="connsiteY4" fmla="*/ 0 h 5335072"/>
              <a:gd name="connsiteX5" fmla="*/ 104 w 8167940"/>
              <a:gd name="connsiteY5" fmla="*/ 5335072 h 5335072"/>
              <a:gd name="connsiteX0" fmla="*/ 104 w 7518131"/>
              <a:gd name="connsiteY0" fmla="*/ 5335072 h 5335072"/>
              <a:gd name="connsiteX1" fmla="*/ 3481735 w 7518131"/>
              <a:gd name="connsiteY1" fmla="*/ 4646938 h 5335072"/>
              <a:gd name="connsiteX2" fmla="*/ 7508905 w 7518131"/>
              <a:gd name="connsiteY2" fmla="*/ 4381412 h 5335072"/>
              <a:gd name="connsiteX3" fmla="*/ 7518131 w 7518131"/>
              <a:gd name="connsiteY3" fmla="*/ 371003 h 5335072"/>
              <a:gd name="connsiteX4" fmla="*/ 37365 w 7518131"/>
              <a:gd name="connsiteY4" fmla="*/ 0 h 5335072"/>
              <a:gd name="connsiteX5" fmla="*/ 104 w 7518131"/>
              <a:gd name="connsiteY5" fmla="*/ 5335072 h 5335072"/>
              <a:gd name="connsiteX0" fmla="*/ 49475 w 7567502"/>
              <a:gd name="connsiteY0" fmla="*/ 4964069 h 4964069"/>
              <a:gd name="connsiteX1" fmla="*/ 3531106 w 7567502"/>
              <a:gd name="connsiteY1" fmla="*/ 4275935 h 4964069"/>
              <a:gd name="connsiteX2" fmla="*/ 7558276 w 7567502"/>
              <a:gd name="connsiteY2" fmla="*/ 4010409 h 4964069"/>
              <a:gd name="connsiteX3" fmla="*/ 7567502 w 7567502"/>
              <a:gd name="connsiteY3" fmla="*/ 0 h 4964069"/>
              <a:gd name="connsiteX4" fmla="*/ 95 w 7567502"/>
              <a:gd name="connsiteY4" fmla="*/ 124075 h 4964069"/>
              <a:gd name="connsiteX5" fmla="*/ 49475 w 7567502"/>
              <a:gd name="connsiteY5" fmla="*/ 4964069 h 4964069"/>
              <a:gd name="connsiteX0" fmla="*/ 6662 w 7524689"/>
              <a:gd name="connsiteY0" fmla="*/ 4967514 h 4967514"/>
              <a:gd name="connsiteX1" fmla="*/ 3488293 w 7524689"/>
              <a:gd name="connsiteY1" fmla="*/ 4279380 h 4967514"/>
              <a:gd name="connsiteX2" fmla="*/ 7515463 w 7524689"/>
              <a:gd name="connsiteY2" fmla="*/ 4013854 h 4967514"/>
              <a:gd name="connsiteX3" fmla="*/ 7524689 w 7524689"/>
              <a:gd name="connsiteY3" fmla="*/ 3445 h 4967514"/>
              <a:gd name="connsiteX4" fmla="*/ 603 w 7524689"/>
              <a:gd name="connsiteY4" fmla="*/ 0 h 4967514"/>
              <a:gd name="connsiteX5" fmla="*/ 6662 w 7524689"/>
              <a:gd name="connsiteY5" fmla="*/ 4967514 h 49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689" h="4967514">
                <a:moveTo>
                  <a:pt x="6662" y="4967514"/>
                </a:moveTo>
                <a:cubicBezTo>
                  <a:pt x="714948" y="4353676"/>
                  <a:pt x="2065295" y="4046220"/>
                  <a:pt x="3488293" y="4279380"/>
                </a:cubicBezTo>
                <a:cubicBezTo>
                  <a:pt x="6680204" y="4857963"/>
                  <a:pt x="7477363" y="4109104"/>
                  <a:pt x="7515463" y="4013854"/>
                </a:cubicBezTo>
                <a:cubicBezTo>
                  <a:pt x="7506718" y="4023343"/>
                  <a:pt x="7524689" y="3445"/>
                  <a:pt x="7524689" y="3445"/>
                </a:cubicBezTo>
                <a:lnTo>
                  <a:pt x="603" y="0"/>
                </a:lnTo>
                <a:cubicBezTo>
                  <a:pt x="-1960" y="132845"/>
                  <a:pt x="4358" y="4810290"/>
                  <a:pt x="6662" y="4967514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rot="16200000">
            <a:off x="537542" y="-581227"/>
            <a:ext cx="6897429" cy="803768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1711"/>
              <a:gd name="connsiteY0" fmla="*/ 4969540 h 4969540"/>
              <a:gd name="connsiteX1" fmla="*/ 3524428 w 7551711"/>
              <a:gd name="connsiteY1" fmla="*/ 4636165 h 4969540"/>
              <a:gd name="connsiteX2" fmla="*/ 7551598 w 7551711"/>
              <a:gd name="connsiteY2" fmla="*/ 4146580 h 4969540"/>
              <a:gd name="connsiteX3" fmla="*/ 7496990 w 7551711"/>
              <a:gd name="connsiteY3" fmla="*/ 0 h 4969540"/>
              <a:gd name="connsiteX4" fmla="*/ 17771 w 7551711"/>
              <a:gd name="connsiteY4" fmla="*/ 1645922 h 4969540"/>
              <a:gd name="connsiteX5" fmla="*/ 53518 w 7551711"/>
              <a:gd name="connsiteY5" fmla="*/ 4969540 h 4969540"/>
              <a:gd name="connsiteX0" fmla="*/ 28175 w 7526367"/>
              <a:gd name="connsiteY0" fmla="*/ 4969540 h 4969540"/>
              <a:gd name="connsiteX1" fmla="*/ 3499085 w 7526367"/>
              <a:gd name="connsiteY1" fmla="*/ 4636165 h 4969540"/>
              <a:gd name="connsiteX2" fmla="*/ 7526255 w 7526367"/>
              <a:gd name="connsiteY2" fmla="*/ 4146580 h 4969540"/>
              <a:gd name="connsiteX3" fmla="*/ 7471647 w 7526367"/>
              <a:gd name="connsiteY3" fmla="*/ 0 h 4969540"/>
              <a:gd name="connsiteX4" fmla="*/ 34538 w 7526367"/>
              <a:gd name="connsiteY4" fmla="*/ 69490 h 4969540"/>
              <a:gd name="connsiteX5" fmla="*/ 28175 w 7526367"/>
              <a:gd name="connsiteY5" fmla="*/ 4969540 h 4969540"/>
              <a:gd name="connsiteX0" fmla="*/ 3574 w 7501766"/>
              <a:gd name="connsiteY0" fmla="*/ 4969540 h 4969540"/>
              <a:gd name="connsiteX1" fmla="*/ 3474484 w 7501766"/>
              <a:gd name="connsiteY1" fmla="*/ 4636165 h 4969540"/>
              <a:gd name="connsiteX2" fmla="*/ 7501654 w 7501766"/>
              <a:gd name="connsiteY2" fmla="*/ 4146580 h 4969540"/>
              <a:gd name="connsiteX3" fmla="*/ 7447046 w 7501766"/>
              <a:gd name="connsiteY3" fmla="*/ 0 h 4969540"/>
              <a:gd name="connsiteX4" fmla="*/ 371337 w 7501766"/>
              <a:gd name="connsiteY4" fmla="*/ 84433 h 4969540"/>
              <a:gd name="connsiteX5" fmla="*/ 3574 w 7501766"/>
              <a:gd name="connsiteY5" fmla="*/ 4969540 h 4969540"/>
              <a:gd name="connsiteX0" fmla="*/ 34528 w 7532720"/>
              <a:gd name="connsiteY0" fmla="*/ 4969540 h 4969540"/>
              <a:gd name="connsiteX1" fmla="*/ 3505438 w 7532720"/>
              <a:gd name="connsiteY1" fmla="*/ 4636165 h 4969540"/>
              <a:gd name="connsiteX2" fmla="*/ 7532608 w 7532720"/>
              <a:gd name="connsiteY2" fmla="*/ 4146580 h 4969540"/>
              <a:gd name="connsiteX3" fmla="*/ 7478000 w 7532720"/>
              <a:gd name="connsiteY3" fmla="*/ 0 h 4969540"/>
              <a:gd name="connsiteX4" fmla="*/ 27663 w 7532720"/>
              <a:gd name="connsiteY4" fmla="*/ 420639 h 4969540"/>
              <a:gd name="connsiteX5" fmla="*/ 34528 w 7532720"/>
              <a:gd name="connsiteY5" fmla="*/ 4969540 h 4969540"/>
              <a:gd name="connsiteX0" fmla="*/ 34528 w 7708540"/>
              <a:gd name="connsiteY0" fmla="*/ 4548901 h 4548901"/>
              <a:gd name="connsiteX1" fmla="*/ 3505438 w 7708540"/>
              <a:gd name="connsiteY1" fmla="*/ 4215526 h 4548901"/>
              <a:gd name="connsiteX2" fmla="*/ 7532608 w 7708540"/>
              <a:gd name="connsiteY2" fmla="*/ 3725941 h 4548901"/>
              <a:gd name="connsiteX3" fmla="*/ 7708540 w 7708540"/>
              <a:gd name="connsiteY3" fmla="*/ 281658 h 4548901"/>
              <a:gd name="connsiteX4" fmla="*/ 27663 w 7708540"/>
              <a:gd name="connsiteY4" fmla="*/ 0 h 4548901"/>
              <a:gd name="connsiteX5" fmla="*/ 34528 w 7708540"/>
              <a:gd name="connsiteY5" fmla="*/ 4548901 h 4548901"/>
              <a:gd name="connsiteX0" fmla="*/ 34528 w 7535635"/>
              <a:gd name="connsiteY0" fmla="*/ 4551150 h 4551150"/>
              <a:gd name="connsiteX1" fmla="*/ 3505438 w 7535635"/>
              <a:gd name="connsiteY1" fmla="*/ 4217775 h 4551150"/>
              <a:gd name="connsiteX2" fmla="*/ 7532608 w 7535635"/>
              <a:gd name="connsiteY2" fmla="*/ 3728190 h 4551150"/>
              <a:gd name="connsiteX3" fmla="*/ 7535635 w 7535635"/>
              <a:gd name="connsiteY3" fmla="*/ 0 h 4551150"/>
              <a:gd name="connsiteX4" fmla="*/ 27663 w 7535635"/>
              <a:gd name="connsiteY4" fmla="*/ 2249 h 4551150"/>
              <a:gd name="connsiteX5" fmla="*/ 34528 w 7535635"/>
              <a:gd name="connsiteY5" fmla="*/ 4551150 h 45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635" h="4551150">
                <a:moveTo>
                  <a:pt x="34528" y="4551150"/>
                </a:moveTo>
                <a:cubicBezTo>
                  <a:pt x="2086848" y="3859000"/>
                  <a:pt x="3261273" y="4189225"/>
                  <a:pt x="3505438" y="4217775"/>
                </a:cubicBezTo>
                <a:cubicBezTo>
                  <a:pt x="6469618" y="4690215"/>
                  <a:pt x="7369666" y="4079870"/>
                  <a:pt x="7532608" y="3728190"/>
                </a:cubicBezTo>
                <a:cubicBezTo>
                  <a:pt x="7535596" y="3734067"/>
                  <a:pt x="7535635" y="0"/>
                  <a:pt x="7535635" y="0"/>
                </a:cubicBezTo>
                <a:lnTo>
                  <a:pt x="27663" y="2249"/>
                </a:lnTo>
                <a:cubicBezTo>
                  <a:pt x="-11217" y="464748"/>
                  <a:pt x="-9279" y="4390199"/>
                  <a:pt x="34528" y="4551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C222831-6C1B-4EB1-8D9F-0F5092F3D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B953-70B2-4C72-BA00-0D11F322A63F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3ECE840-9F88-46B8-A85D-E60D63CC4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101B0B-ABB5-496B-82DA-B34CEF196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bg1"/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AD63F9-567A-FB42-A6A2-1D6A78C783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8" y="1198924"/>
            <a:ext cx="5962061" cy="4821345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654A9D0A-4974-4581-B5D4-BEC7A2F1C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307" y="560484"/>
            <a:ext cx="5338659" cy="556770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Let’s Practice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02E7E1-F5F0-479D-9C4E-F46EED10343D}"/>
              </a:ext>
            </a:extLst>
          </p:cNvPr>
          <p:cNvGrpSpPr/>
          <p:nvPr/>
        </p:nvGrpSpPr>
        <p:grpSpPr>
          <a:xfrm>
            <a:off x="7134549" y="444643"/>
            <a:ext cx="953090" cy="949569"/>
            <a:chOff x="6813663" y="374142"/>
            <a:chExt cx="917349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CC05BB-6172-4E1A-A579-24B834A576B7}"/>
                </a:ext>
              </a:extLst>
            </p:cNvPr>
            <p:cNvSpPr/>
            <p:nvPr/>
          </p:nvSpPr>
          <p:spPr>
            <a:xfrm>
              <a:off x="6813663" y="374142"/>
              <a:ext cx="917349" cy="914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9" baseline="-250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B1ECF8-90C8-4E36-9955-8087D96D4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353" y="500678"/>
              <a:ext cx="475216" cy="48200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34BE5F6-78BC-4142-9622-815040719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63" y="496930"/>
            <a:ext cx="553993" cy="556768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017A74B-B727-4B93-A2B8-EE09650DA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9467" y="798215"/>
            <a:ext cx="741728" cy="467878"/>
          </a:xfrm>
        </p:spPr>
        <p:txBody>
          <a:bodyPr>
            <a:normAutofit/>
          </a:bodyPr>
          <a:lstStyle>
            <a:lvl1pPr marL="0" indent="0" algn="r">
              <a:buNone/>
              <a:defRPr sz="2908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5pPr marL="1827988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4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520448-6ED2-4025-8F3E-AE2B27F2B78F}"/>
              </a:ext>
            </a:extLst>
          </p:cNvPr>
          <p:cNvSpPr/>
          <p:nvPr userDrawn="1"/>
        </p:nvSpPr>
        <p:spPr bwMode="auto">
          <a:xfrm>
            <a:off x="257309" y="2703380"/>
            <a:ext cx="9486900" cy="29297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3000"/>
                </a:schemeClr>
              </a:gs>
              <a:gs pos="46000">
                <a:schemeClr val="bg1">
                  <a:alpha val="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D73E4-FA1F-4B7E-982E-2E4202B44765}"/>
              </a:ext>
            </a:extLst>
          </p:cNvPr>
          <p:cNvSpPr/>
          <p:nvPr/>
        </p:nvSpPr>
        <p:spPr>
          <a:xfrm>
            <a:off x="-1" y="3304201"/>
            <a:ext cx="362079" cy="1703520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814070-AC64-45F5-95AB-F50E419B8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347" y="3871110"/>
            <a:ext cx="11377305" cy="594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LEFT JUSTIFIED BLACK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8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Top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>
            <a:off x="-56667" y="-31399"/>
            <a:ext cx="12267793" cy="6518140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1772" h="3707315">
                <a:moveTo>
                  <a:pt x="32971" y="3707315"/>
                </a:moveTo>
                <a:cubicBezTo>
                  <a:pt x="741257" y="3093477"/>
                  <a:pt x="2091604" y="2786021"/>
                  <a:pt x="3514602" y="3019181"/>
                </a:cubicBezTo>
                <a:cubicBezTo>
                  <a:pt x="6706513" y="3597764"/>
                  <a:pt x="7503672" y="2848905"/>
                  <a:pt x="7541772" y="2753655"/>
                </a:cubicBezTo>
                <a:cubicBezTo>
                  <a:pt x="7533027" y="2763144"/>
                  <a:pt x="7535291" y="3445"/>
                  <a:pt x="7535291" y="3445"/>
                </a:cubicBezTo>
                <a:lnTo>
                  <a:pt x="141" y="0"/>
                </a:lnTo>
                <a:cubicBezTo>
                  <a:pt x="-2422" y="132845"/>
                  <a:pt x="30667" y="3550091"/>
                  <a:pt x="32971" y="3707315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>
            <a:off x="-97256" y="-26203"/>
            <a:ext cx="12366932" cy="586694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1810" h="3323618">
                <a:moveTo>
                  <a:pt x="53518" y="3323618"/>
                </a:moveTo>
                <a:cubicBezTo>
                  <a:pt x="2105838" y="2631468"/>
                  <a:pt x="3280263" y="2961693"/>
                  <a:pt x="3524428" y="2990243"/>
                </a:cubicBezTo>
                <a:cubicBezTo>
                  <a:pt x="6488608" y="3462683"/>
                  <a:pt x="7388656" y="2852338"/>
                  <a:pt x="7551598" y="2500658"/>
                </a:cubicBezTo>
                <a:cubicBezTo>
                  <a:pt x="7554586" y="2506535"/>
                  <a:pt x="7525063" y="5223"/>
                  <a:pt x="7525063" y="5223"/>
                </a:cubicBezTo>
                <a:lnTo>
                  <a:pt x="17771" y="0"/>
                </a:lnTo>
                <a:cubicBezTo>
                  <a:pt x="-21109" y="462499"/>
                  <a:pt x="9711" y="3162667"/>
                  <a:pt x="53518" y="332361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78C2C9-4AEE-4B31-8C70-A7311407E9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7" y="1198924"/>
            <a:ext cx="11162795" cy="3308103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A97B4D-63D9-47EC-8F03-BF322807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7" y="409886"/>
            <a:ext cx="11162795" cy="715282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B13A288-68AE-41B1-BC87-9FB5DDE61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bg1"/>
                </a:solidFill>
              </a:defRPr>
            </a:lvl1pPr>
          </a:lstStyle>
          <a:p>
            <a:fld id="{B5C314FC-C629-4427-BE74-DDC12458C3A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A227E33-274E-403A-A2C8-55A6CFE73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5BB6E8D-D945-4970-A956-B55E56D66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bg1"/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51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t’s Discuss">
    <p:bg>
      <p:bgPr>
        <a:gradFill flip="none" rotWithShape="1">
          <a:gsLst>
            <a:gs pos="0">
              <a:srgbClr val="4472C4"/>
            </a:gs>
            <a:gs pos="100000">
              <a:srgbClr val="6495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9659D7C-F7FD-CE4D-9E63-D2667C958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3213" y="0"/>
            <a:ext cx="5798786" cy="6857998"/>
          </a:xfrm>
          <a:prstGeom prst="rect">
            <a:avLst/>
          </a:prstGeom>
        </p:spPr>
      </p:pic>
      <p:sp>
        <p:nvSpPr>
          <p:cNvPr id="19" name="Graphic 8">
            <a:extLst>
              <a:ext uri="{FF2B5EF4-FFF2-40B4-BE49-F238E27FC236}">
                <a16:creationId xmlns:a16="http://schemas.microsoft.com/office/drawing/2014/main" id="{63A8D2D9-D7BE-410D-8539-1401051675C2}"/>
              </a:ext>
            </a:extLst>
          </p:cNvPr>
          <p:cNvSpPr/>
          <p:nvPr/>
        </p:nvSpPr>
        <p:spPr>
          <a:xfrm rot="16200000">
            <a:off x="912501" y="-941219"/>
            <a:ext cx="6872415" cy="8738002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32029"/>
              <a:gd name="connsiteY0" fmla="*/ 535597 h 3169253"/>
              <a:gd name="connsiteX1" fmla="*/ 3470910 w 7532029"/>
              <a:gd name="connsiteY1" fmla="*/ 202222 h 3169253"/>
              <a:gd name="connsiteX2" fmla="*/ 7508801 w 7532029"/>
              <a:gd name="connsiteY2" fmla="*/ 2046 h 3169253"/>
              <a:gd name="connsiteX3" fmla="*/ 7526655 w 7532029"/>
              <a:gd name="connsiteY3" fmla="*/ 3169253 h 3169253"/>
              <a:gd name="connsiteX4" fmla="*/ 3810 w 7532029"/>
              <a:gd name="connsiteY4" fmla="*/ 3166402 h 3169253"/>
              <a:gd name="connsiteX5" fmla="*/ 0 w 7532029"/>
              <a:gd name="connsiteY5" fmla="*/ 535597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67100 w 7528219"/>
              <a:gd name="connsiteY1" fmla="*/ 20222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809600 h 3181855"/>
              <a:gd name="connsiteX1" fmla="*/ 3477821 w 7528219"/>
              <a:gd name="connsiteY1" fmla="*/ 280174 h 3181855"/>
              <a:gd name="connsiteX2" fmla="*/ 7504991 w 7528219"/>
              <a:gd name="connsiteY2" fmla="*/ 14648 h 3181855"/>
              <a:gd name="connsiteX3" fmla="*/ 7522845 w 7528219"/>
              <a:gd name="connsiteY3" fmla="*/ 3181855 h 3181855"/>
              <a:gd name="connsiteX4" fmla="*/ 0 w 7528219"/>
              <a:gd name="connsiteY4" fmla="*/ 3179004 h 3181855"/>
              <a:gd name="connsiteX5" fmla="*/ 6911 w 7528219"/>
              <a:gd name="connsiteY5" fmla="*/ 809600 h 3181855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6911 w 7528219"/>
              <a:gd name="connsiteY0" fmla="*/ 796998 h 3169253"/>
              <a:gd name="connsiteX1" fmla="*/ 3477821 w 7528219"/>
              <a:gd name="connsiteY1" fmla="*/ 267572 h 3169253"/>
              <a:gd name="connsiteX2" fmla="*/ 7504991 w 7528219"/>
              <a:gd name="connsiteY2" fmla="*/ 2046 h 3169253"/>
              <a:gd name="connsiteX3" fmla="*/ 7522845 w 7528219"/>
              <a:gd name="connsiteY3" fmla="*/ 3169253 h 3169253"/>
              <a:gd name="connsiteX4" fmla="*/ 0 w 7528219"/>
              <a:gd name="connsiteY4" fmla="*/ 3166402 h 3169253"/>
              <a:gd name="connsiteX5" fmla="*/ 6911 w 7528219"/>
              <a:gd name="connsiteY5" fmla="*/ 796998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32432"/>
              <a:gd name="connsiteY0" fmla="*/ 955706 h 3169253"/>
              <a:gd name="connsiteX1" fmla="*/ 3482034 w 7532432"/>
              <a:gd name="connsiteY1" fmla="*/ 267572 h 3169253"/>
              <a:gd name="connsiteX2" fmla="*/ 7509204 w 7532432"/>
              <a:gd name="connsiteY2" fmla="*/ 2046 h 3169253"/>
              <a:gd name="connsiteX3" fmla="*/ 7527058 w 7532432"/>
              <a:gd name="connsiteY3" fmla="*/ 3169253 h 3169253"/>
              <a:gd name="connsiteX4" fmla="*/ 4213 w 7532432"/>
              <a:gd name="connsiteY4" fmla="*/ 3166402 h 3169253"/>
              <a:gd name="connsiteX5" fmla="*/ 403 w 7532432"/>
              <a:gd name="connsiteY5" fmla="*/ 955706 h 3169253"/>
              <a:gd name="connsiteX0" fmla="*/ 403 w 7527058"/>
              <a:gd name="connsiteY0" fmla="*/ 953660 h 3167207"/>
              <a:gd name="connsiteX1" fmla="*/ 3482034 w 7527058"/>
              <a:gd name="connsiteY1" fmla="*/ 265526 h 3167207"/>
              <a:gd name="connsiteX2" fmla="*/ 7509204 w 7527058"/>
              <a:gd name="connsiteY2" fmla="*/ 0 h 3167207"/>
              <a:gd name="connsiteX3" fmla="*/ 7527058 w 7527058"/>
              <a:gd name="connsiteY3" fmla="*/ 3167207 h 3167207"/>
              <a:gd name="connsiteX4" fmla="*/ 4213 w 7527058"/>
              <a:gd name="connsiteY4" fmla="*/ 3164356 h 3167207"/>
              <a:gd name="connsiteX5" fmla="*/ 403 w 7527058"/>
              <a:gd name="connsiteY5" fmla="*/ 953660 h 3167207"/>
              <a:gd name="connsiteX0" fmla="*/ 403 w 7509204"/>
              <a:gd name="connsiteY0" fmla="*/ 1706573 h 3917269"/>
              <a:gd name="connsiteX1" fmla="*/ 3482034 w 7509204"/>
              <a:gd name="connsiteY1" fmla="*/ 1018439 h 3917269"/>
              <a:gd name="connsiteX2" fmla="*/ 7509204 w 7509204"/>
              <a:gd name="connsiteY2" fmla="*/ 752913 h 3917269"/>
              <a:gd name="connsiteX3" fmla="*/ 7502723 w 7509204"/>
              <a:gd name="connsiteY3" fmla="*/ 0 h 3917269"/>
              <a:gd name="connsiteX4" fmla="*/ 4213 w 7509204"/>
              <a:gd name="connsiteY4" fmla="*/ 3917269 h 3917269"/>
              <a:gd name="connsiteX5" fmla="*/ 403 w 7509204"/>
              <a:gd name="connsiteY5" fmla="*/ 1706573 h 3917269"/>
              <a:gd name="connsiteX0" fmla="*/ 10791 w 7519592"/>
              <a:gd name="connsiteY0" fmla="*/ 1828520 h 1952117"/>
              <a:gd name="connsiteX1" fmla="*/ 3492422 w 7519592"/>
              <a:gd name="connsiteY1" fmla="*/ 1140386 h 1952117"/>
              <a:gd name="connsiteX2" fmla="*/ 7519592 w 7519592"/>
              <a:gd name="connsiteY2" fmla="*/ 874860 h 1952117"/>
              <a:gd name="connsiteX3" fmla="*/ 7513111 w 7519592"/>
              <a:gd name="connsiteY3" fmla="*/ 121947 h 1952117"/>
              <a:gd name="connsiteX4" fmla="*/ 0 w 7519592"/>
              <a:gd name="connsiteY4" fmla="*/ 123597 h 1952117"/>
              <a:gd name="connsiteX5" fmla="*/ 10791 w 7519592"/>
              <a:gd name="connsiteY5" fmla="*/ 1828520 h 1952117"/>
              <a:gd name="connsiteX0" fmla="*/ 10791 w 7519592"/>
              <a:gd name="connsiteY0" fmla="*/ 1867422 h 1867422"/>
              <a:gd name="connsiteX1" fmla="*/ 3492422 w 7519592"/>
              <a:gd name="connsiteY1" fmla="*/ 1179288 h 1867422"/>
              <a:gd name="connsiteX2" fmla="*/ 7519592 w 7519592"/>
              <a:gd name="connsiteY2" fmla="*/ 913762 h 1867422"/>
              <a:gd name="connsiteX3" fmla="*/ 7513111 w 7519592"/>
              <a:gd name="connsiteY3" fmla="*/ 160849 h 1867422"/>
              <a:gd name="connsiteX4" fmla="*/ 0 w 7519592"/>
              <a:gd name="connsiteY4" fmla="*/ 162499 h 1867422"/>
              <a:gd name="connsiteX5" fmla="*/ 10791 w 7519592"/>
              <a:gd name="connsiteY5" fmla="*/ 1867422 h 1867422"/>
              <a:gd name="connsiteX0" fmla="*/ 11174 w 7519975"/>
              <a:gd name="connsiteY0" fmla="*/ 1706573 h 1706573"/>
              <a:gd name="connsiteX1" fmla="*/ 3492805 w 7519975"/>
              <a:gd name="connsiteY1" fmla="*/ 1018439 h 1706573"/>
              <a:gd name="connsiteX2" fmla="*/ 7519975 w 7519975"/>
              <a:gd name="connsiteY2" fmla="*/ 752913 h 1706573"/>
              <a:gd name="connsiteX3" fmla="*/ 7513494 w 7519975"/>
              <a:gd name="connsiteY3" fmla="*/ 0 h 1706573"/>
              <a:gd name="connsiteX4" fmla="*/ 383 w 7519975"/>
              <a:gd name="connsiteY4" fmla="*/ 1650 h 1706573"/>
              <a:gd name="connsiteX5" fmla="*/ 11174 w 7519975"/>
              <a:gd name="connsiteY5" fmla="*/ 1706573 h 1706573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2000742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3707315 h 3707315"/>
              <a:gd name="connsiteX1" fmla="*/ 3514602 w 7541772"/>
              <a:gd name="connsiteY1" fmla="*/ 3019181 h 3707315"/>
              <a:gd name="connsiteX2" fmla="*/ 7541772 w 7541772"/>
              <a:gd name="connsiteY2" fmla="*/ 2753655 h 3707315"/>
              <a:gd name="connsiteX3" fmla="*/ 7535291 w 7541772"/>
              <a:gd name="connsiteY3" fmla="*/ 3445 h 3707315"/>
              <a:gd name="connsiteX4" fmla="*/ 141 w 7541772"/>
              <a:gd name="connsiteY4" fmla="*/ 0 h 3707315"/>
              <a:gd name="connsiteX5" fmla="*/ 32971 w 7541772"/>
              <a:gd name="connsiteY5" fmla="*/ 3707315 h 3707315"/>
              <a:gd name="connsiteX0" fmla="*/ 32971 w 7541772"/>
              <a:gd name="connsiteY0" fmla="*/ 5369133 h 5369133"/>
              <a:gd name="connsiteX1" fmla="*/ 3514602 w 7541772"/>
              <a:gd name="connsiteY1" fmla="*/ 4680999 h 5369133"/>
              <a:gd name="connsiteX2" fmla="*/ 7541772 w 7541772"/>
              <a:gd name="connsiteY2" fmla="*/ 4415473 h 5369133"/>
              <a:gd name="connsiteX3" fmla="*/ 7493237 w 7541772"/>
              <a:gd name="connsiteY3" fmla="*/ 0 h 5369133"/>
              <a:gd name="connsiteX4" fmla="*/ 141 w 7541772"/>
              <a:gd name="connsiteY4" fmla="*/ 1661818 h 5369133"/>
              <a:gd name="connsiteX5" fmla="*/ 32971 w 7541772"/>
              <a:gd name="connsiteY5" fmla="*/ 5369133 h 5369133"/>
              <a:gd name="connsiteX0" fmla="*/ 104 w 7508905"/>
              <a:gd name="connsiteY0" fmla="*/ 5369133 h 5369133"/>
              <a:gd name="connsiteX1" fmla="*/ 3481735 w 7508905"/>
              <a:gd name="connsiteY1" fmla="*/ 4680999 h 5369133"/>
              <a:gd name="connsiteX2" fmla="*/ 7508905 w 7508905"/>
              <a:gd name="connsiteY2" fmla="*/ 4415473 h 5369133"/>
              <a:gd name="connsiteX3" fmla="*/ 7460370 w 7508905"/>
              <a:gd name="connsiteY3" fmla="*/ 0 h 5369133"/>
              <a:gd name="connsiteX4" fmla="*/ 37365 w 7508905"/>
              <a:gd name="connsiteY4" fmla="*/ 34061 h 5369133"/>
              <a:gd name="connsiteX5" fmla="*/ 104 w 7508905"/>
              <a:gd name="connsiteY5" fmla="*/ 5369133 h 5369133"/>
              <a:gd name="connsiteX0" fmla="*/ 104 w 8167940"/>
              <a:gd name="connsiteY0" fmla="*/ 5335072 h 5335072"/>
              <a:gd name="connsiteX1" fmla="*/ 3481735 w 8167940"/>
              <a:gd name="connsiteY1" fmla="*/ 4646938 h 5335072"/>
              <a:gd name="connsiteX2" fmla="*/ 7508905 w 8167940"/>
              <a:gd name="connsiteY2" fmla="*/ 4381412 h 5335072"/>
              <a:gd name="connsiteX3" fmla="*/ 8167940 w 8167940"/>
              <a:gd name="connsiteY3" fmla="*/ 798571 h 5335072"/>
              <a:gd name="connsiteX4" fmla="*/ 37365 w 8167940"/>
              <a:gd name="connsiteY4" fmla="*/ 0 h 5335072"/>
              <a:gd name="connsiteX5" fmla="*/ 104 w 8167940"/>
              <a:gd name="connsiteY5" fmla="*/ 5335072 h 5335072"/>
              <a:gd name="connsiteX0" fmla="*/ 104 w 7518131"/>
              <a:gd name="connsiteY0" fmla="*/ 5335072 h 5335072"/>
              <a:gd name="connsiteX1" fmla="*/ 3481735 w 7518131"/>
              <a:gd name="connsiteY1" fmla="*/ 4646938 h 5335072"/>
              <a:gd name="connsiteX2" fmla="*/ 7508905 w 7518131"/>
              <a:gd name="connsiteY2" fmla="*/ 4381412 h 5335072"/>
              <a:gd name="connsiteX3" fmla="*/ 7518131 w 7518131"/>
              <a:gd name="connsiteY3" fmla="*/ 371003 h 5335072"/>
              <a:gd name="connsiteX4" fmla="*/ 37365 w 7518131"/>
              <a:gd name="connsiteY4" fmla="*/ 0 h 5335072"/>
              <a:gd name="connsiteX5" fmla="*/ 104 w 7518131"/>
              <a:gd name="connsiteY5" fmla="*/ 5335072 h 5335072"/>
              <a:gd name="connsiteX0" fmla="*/ 49475 w 7567502"/>
              <a:gd name="connsiteY0" fmla="*/ 4964069 h 4964069"/>
              <a:gd name="connsiteX1" fmla="*/ 3531106 w 7567502"/>
              <a:gd name="connsiteY1" fmla="*/ 4275935 h 4964069"/>
              <a:gd name="connsiteX2" fmla="*/ 7558276 w 7567502"/>
              <a:gd name="connsiteY2" fmla="*/ 4010409 h 4964069"/>
              <a:gd name="connsiteX3" fmla="*/ 7567502 w 7567502"/>
              <a:gd name="connsiteY3" fmla="*/ 0 h 4964069"/>
              <a:gd name="connsiteX4" fmla="*/ 95 w 7567502"/>
              <a:gd name="connsiteY4" fmla="*/ 124075 h 4964069"/>
              <a:gd name="connsiteX5" fmla="*/ 49475 w 7567502"/>
              <a:gd name="connsiteY5" fmla="*/ 4964069 h 4964069"/>
              <a:gd name="connsiteX0" fmla="*/ 6662 w 7524689"/>
              <a:gd name="connsiteY0" fmla="*/ 4967514 h 4967514"/>
              <a:gd name="connsiteX1" fmla="*/ 3488293 w 7524689"/>
              <a:gd name="connsiteY1" fmla="*/ 4279380 h 4967514"/>
              <a:gd name="connsiteX2" fmla="*/ 7515463 w 7524689"/>
              <a:gd name="connsiteY2" fmla="*/ 4013854 h 4967514"/>
              <a:gd name="connsiteX3" fmla="*/ 7524689 w 7524689"/>
              <a:gd name="connsiteY3" fmla="*/ 3445 h 4967514"/>
              <a:gd name="connsiteX4" fmla="*/ 603 w 7524689"/>
              <a:gd name="connsiteY4" fmla="*/ 0 h 4967514"/>
              <a:gd name="connsiteX5" fmla="*/ 6662 w 7524689"/>
              <a:gd name="connsiteY5" fmla="*/ 4967514 h 49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689" h="4967514">
                <a:moveTo>
                  <a:pt x="6662" y="4967514"/>
                </a:moveTo>
                <a:cubicBezTo>
                  <a:pt x="714948" y="4353676"/>
                  <a:pt x="2065295" y="4046220"/>
                  <a:pt x="3488293" y="4279380"/>
                </a:cubicBezTo>
                <a:cubicBezTo>
                  <a:pt x="6680204" y="4857963"/>
                  <a:pt x="7477363" y="4109104"/>
                  <a:pt x="7515463" y="4013854"/>
                </a:cubicBezTo>
                <a:cubicBezTo>
                  <a:pt x="7506718" y="4023343"/>
                  <a:pt x="7524689" y="3445"/>
                  <a:pt x="7524689" y="3445"/>
                </a:cubicBezTo>
                <a:lnTo>
                  <a:pt x="603" y="0"/>
                </a:lnTo>
                <a:cubicBezTo>
                  <a:pt x="-1960" y="132845"/>
                  <a:pt x="4358" y="4810290"/>
                  <a:pt x="6662" y="4967514"/>
                </a:cubicBezTo>
                <a:close/>
              </a:path>
            </a:pathLst>
          </a:custGeom>
          <a:gradFill flip="none" rotWithShape="1">
            <a:gsLst>
              <a:gs pos="100000">
                <a:srgbClr val="4472C4"/>
              </a:gs>
              <a:gs pos="0">
                <a:srgbClr val="6495C6"/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  <a:effectLst>
            <a:outerShdw blurRad="723900" dist="38100" dir="5400000" sx="103000" sy="103000" algn="t" rotWithShape="0">
              <a:schemeClr val="tx2">
                <a:alpha val="37000"/>
              </a:schemeClr>
            </a:outerShdw>
          </a:effectLst>
        </p:spPr>
        <p:txBody>
          <a:bodyPr rot="0" spcFirstLastPara="0" vertOverflow="overflow" horzOverflow="overflow" vert="horz" wrap="square" lIns="71218" tIns="35609" rIns="71218" bIns="3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2"/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7AB268F4-624A-4055-BBAD-6D2B080C065B}"/>
              </a:ext>
            </a:extLst>
          </p:cNvPr>
          <p:cNvSpPr/>
          <p:nvPr/>
        </p:nvSpPr>
        <p:spPr>
          <a:xfrm rot="16200000">
            <a:off x="537542" y="-581227"/>
            <a:ext cx="6897429" cy="8037689"/>
          </a:xfrm>
          <a:custGeom>
            <a:avLst/>
            <a:gdLst>
              <a:gd name="connsiteX0" fmla="*/ 0 w 10119157"/>
              <a:gd name="connsiteY0" fmla="*/ 5324475 h 5324475"/>
              <a:gd name="connsiteX1" fmla="*/ 4876800 w 10119157"/>
              <a:gd name="connsiteY1" fmla="*/ 3981450 h 5324475"/>
              <a:gd name="connsiteX2" fmla="*/ 10115550 w 10119157"/>
              <a:gd name="connsiteY2" fmla="*/ 3095625 h 5324475"/>
              <a:gd name="connsiteX3" fmla="*/ 9877425 w 10119157"/>
              <a:gd name="connsiteY3" fmla="*/ 0 h 5324475"/>
              <a:gd name="connsiteX4" fmla="*/ 190500 w 10119157"/>
              <a:gd name="connsiteY4" fmla="*/ 57150 h 5324475"/>
              <a:gd name="connsiteX0" fmla="*/ 0 w 9877425"/>
              <a:gd name="connsiteY0" fmla="*/ 5324475 h 5324475"/>
              <a:gd name="connsiteX1" fmla="*/ 4876800 w 9877425"/>
              <a:gd name="connsiteY1" fmla="*/ 3981450 h 5324475"/>
              <a:gd name="connsiteX2" fmla="*/ 8195310 w 9877425"/>
              <a:gd name="connsiteY2" fmla="*/ 3644265 h 5324475"/>
              <a:gd name="connsiteX3" fmla="*/ 9877425 w 9877425"/>
              <a:gd name="connsiteY3" fmla="*/ 0 h 5324475"/>
              <a:gd name="connsiteX4" fmla="*/ 190500 w 9877425"/>
              <a:gd name="connsiteY4" fmla="*/ 57150 h 5324475"/>
              <a:gd name="connsiteX5" fmla="*/ 0 w 9877425"/>
              <a:gd name="connsiteY5" fmla="*/ 5324475 h 5324475"/>
              <a:gd name="connsiteX0" fmla="*/ 0 w 8198190"/>
              <a:gd name="connsiteY0" fmla="*/ 5267325 h 5267325"/>
              <a:gd name="connsiteX1" fmla="*/ 4876800 w 8198190"/>
              <a:gd name="connsiteY1" fmla="*/ 3924300 h 5267325"/>
              <a:gd name="connsiteX2" fmla="*/ 8195310 w 8198190"/>
              <a:gd name="connsiteY2" fmla="*/ 3587115 h 5267325"/>
              <a:gd name="connsiteX3" fmla="*/ 7880985 w 8198190"/>
              <a:gd name="connsiteY3" fmla="*/ 400050 h 5267325"/>
              <a:gd name="connsiteX4" fmla="*/ 190500 w 8198190"/>
              <a:gd name="connsiteY4" fmla="*/ 0 h 5267325"/>
              <a:gd name="connsiteX5" fmla="*/ 0 w 8198190"/>
              <a:gd name="connsiteY5" fmla="*/ 5267325 h 5267325"/>
              <a:gd name="connsiteX0" fmla="*/ 0 w 8197556"/>
              <a:gd name="connsiteY0" fmla="*/ 5267325 h 5267325"/>
              <a:gd name="connsiteX1" fmla="*/ 4876800 w 8197556"/>
              <a:gd name="connsiteY1" fmla="*/ 3924300 h 5267325"/>
              <a:gd name="connsiteX2" fmla="*/ 8195310 w 8197556"/>
              <a:gd name="connsiteY2" fmla="*/ 3587115 h 5267325"/>
              <a:gd name="connsiteX3" fmla="*/ 7774305 w 8197556"/>
              <a:gd name="connsiteY3" fmla="*/ 308610 h 5267325"/>
              <a:gd name="connsiteX4" fmla="*/ 190500 w 8197556"/>
              <a:gd name="connsiteY4" fmla="*/ 0 h 5267325"/>
              <a:gd name="connsiteX5" fmla="*/ 0 w 8197556"/>
              <a:gd name="connsiteY5" fmla="*/ 5267325 h 5267325"/>
              <a:gd name="connsiteX0" fmla="*/ 0 w 8197556"/>
              <a:gd name="connsiteY0" fmla="*/ 4958715 h 4958715"/>
              <a:gd name="connsiteX1" fmla="*/ 4876800 w 8197556"/>
              <a:gd name="connsiteY1" fmla="*/ 3615690 h 4958715"/>
              <a:gd name="connsiteX2" fmla="*/ 8195310 w 8197556"/>
              <a:gd name="connsiteY2" fmla="*/ 3278505 h 4958715"/>
              <a:gd name="connsiteX3" fmla="*/ 7774305 w 8197556"/>
              <a:gd name="connsiteY3" fmla="*/ 0 h 4958715"/>
              <a:gd name="connsiteX4" fmla="*/ 807720 w 8197556"/>
              <a:gd name="connsiteY4" fmla="*/ 659130 h 4958715"/>
              <a:gd name="connsiteX5" fmla="*/ 0 w 8197556"/>
              <a:gd name="connsiteY5" fmla="*/ 4958715 h 4958715"/>
              <a:gd name="connsiteX0" fmla="*/ 0 w 8197556"/>
              <a:gd name="connsiteY0" fmla="*/ 5008245 h 5008245"/>
              <a:gd name="connsiteX1" fmla="*/ 4876800 w 8197556"/>
              <a:gd name="connsiteY1" fmla="*/ 3665220 h 5008245"/>
              <a:gd name="connsiteX2" fmla="*/ 8195310 w 8197556"/>
              <a:gd name="connsiteY2" fmla="*/ 3328035 h 5008245"/>
              <a:gd name="connsiteX3" fmla="*/ 7774305 w 8197556"/>
              <a:gd name="connsiteY3" fmla="*/ 49530 h 5008245"/>
              <a:gd name="connsiteX4" fmla="*/ 251460 w 8197556"/>
              <a:gd name="connsiteY4" fmla="*/ 0 h 5008245"/>
              <a:gd name="connsiteX5" fmla="*/ 0 w 8197556"/>
              <a:gd name="connsiteY5" fmla="*/ 5008245 h 5008245"/>
              <a:gd name="connsiteX0" fmla="*/ 0 w 7775363"/>
              <a:gd name="connsiteY0" fmla="*/ 8463868 h 8464379"/>
              <a:gd name="connsiteX1" fmla="*/ 4876800 w 7775363"/>
              <a:gd name="connsiteY1" fmla="*/ 7120843 h 8464379"/>
              <a:gd name="connsiteX2" fmla="*/ 7745730 w 7775363"/>
              <a:gd name="connsiteY2" fmla="*/ 1858 h 8464379"/>
              <a:gd name="connsiteX3" fmla="*/ 7774305 w 7775363"/>
              <a:gd name="connsiteY3" fmla="*/ 3505153 h 8464379"/>
              <a:gd name="connsiteX4" fmla="*/ 251460 w 7775363"/>
              <a:gd name="connsiteY4" fmla="*/ 3455623 h 8464379"/>
              <a:gd name="connsiteX5" fmla="*/ 0 w 7775363"/>
              <a:gd name="connsiteY5" fmla="*/ 8463868 h 8464379"/>
              <a:gd name="connsiteX0" fmla="*/ 0 w 7775363"/>
              <a:gd name="connsiteY0" fmla="*/ 8727534 h 8727534"/>
              <a:gd name="connsiteX1" fmla="*/ 3718560 w 7775363"/>
              <a:gd name="connsiteY1" fmla="*/ 755109 h 8727534"/>
              <a:gd name="connsiteX2" fmla="*/ 7745730 w 7775363"/>
              <a:gd name="connsiteY2" fmla="*/ 265524 h 8727534"/>
              <a:gd name="connsiteX3" fmla="*/ 7774305 w 7775363"/>
              <a:gd name="connsiteY3" fmla="*/ 3768819 h 8727534"/>
              <a:gd name="connsiteX4" fmla="*/ 251460 w 7775363"/>
              <a:gd name="connsiteY4" fmla="*/ 3719289 h 8727534"/>
              <a:gd name="connsiteX5" fmla="*/ 0 w 7775363"/>
              <a:gd name="connsiteY5" fmla="*/ 8727534 h 872753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19 h 3505154"/>
              <a:gd name="connsiteX1" fmla="*/ 3470910 w 7527713"/>
              <a:gd name="connsiteY1" fmla="*/ 491444 h 3505154"/>
              <a:gd name="connsiteX2" fmla="*/ 7498080 w 7527713"/>
              <a:gd name="connsiteY2" fmla="*/ 1859 h 3505154"/>
              <a:gd name="connsiteX3" fmla="*/ 7526655 w 7527713"/>
              <a:gd name="connsiteY3" fmla="*/ 3505154 h 3505154"/>
              <a:gd name="connsiteX4" fmla="*/ 3810 w 7527713"/>
              <a:gd name="connsiteY4" fmla="*/ 3455624 h 3505154"/>
              <a:gd name="connsiteX5" fmla="*/ 0 w 7527713"/>
              <a:gd name="connsiteY5" fmla="*/ 824819 h 3505154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7713"/>
              <a:gd name="connsiteY0" fmla="*/ 824842 h 3458498"/>
              <a:gd name="connsiteX1" fmla="*/ 3470910 w 7527713"/>
              <a:gd name="connsiteY1" fmla="*/ 491467 h 3458498"/>
              <a:gd name="connsiteX2" fmla="*/ 7498080 w 7527713"/>
              <a:gd name="connsiteY2" fmla="*/ 1882 h 3458498"/>
              <a:gd name="connsiteX3" fmla="*/ 7526655 w 7527713"/>
              <a:gd name="connsiteY3" fmla="*/ 3458498 h 3458498"/>
              <a:gd name="connsiteX4" fmla="*/ 3810 w 7527713"/>
              <a:gd name="connsiteY4" fmla="*/ 3455647 h 3458498"/>
              <a:gd name="connsiteX5" fmla="*/ 0 w 7527713"/>
              <a:gd name="connsiteY5" fmla="*/ 824842 h 3458498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6655"/>
              <a:gd name="connsiteY0" fmla="*/ 822960 h 3456616"/>
              <a:gd name="connsiteX1" fmla="*/ 3470910 w 7526655"/>
              <a:gd name="connsiteY1" fmla="*/ 489585 h 3456616"/>
              <a:gd name="connsiteX2" fmla="*/ 7498080 w 7526655"/>
              <a:gd name="connsiteY2" fmla="*/ 0 h 3456616"/>
              <a:gd name="connsiteX3" fmla="*/ 7526655 w 7526655"/>
              <a:gd name="connsiteY3" fmla="*/ 3456616 h 3456616"/>
              <a:gd name="connsiteX4" fmla="*/ 3810 w 7526655"/>
              <a:gd name="connsiteY4" fmla="*/ 3453765 h 3456616"/>
              <a:gd name="connsiteX5" fmla="*/ 0 w 7526655"/>
              <a:gd name="connsiteY5" fmla="*/ 822960 h 3456616"/>
              <a:gd name="connsiteX0" fmla="*/ 0 w 7522754"/>
              <a:gd name="connsiteY0" fmla="*/ 822960 h 3453765"/>
              <a:gd name="connsiteX1" fmla="*/ 3470910 w 7522754"/>
              <a:gd name="connsiteY1" fmla="*/ 489585 h 3453765"/>
              <a:gd name="connsiteX2" fmla="*/ 7498080 w 7522754"/>
              <a:gd name="connsiteY2" fmla="*/ 0 h 3453765"/>
              <a:gd name="connsiteX3" fmla="*/ 7522754 w 7522754"/>
              <a:gd name="connsiteY3" fmla="*/ 3416887 h 3453765"/>
              <a:gd name="connsiteX4" fmla="*/ 3810 w 7522754"/>
              <a:gd name="connsiteY4" fmla="*/ 3453765 h 3453765"/>
              <a:gd name="connsiteX5" fmla="*/ 0 w 7522754"/>
              <a:gd name="connsiteY5" fmla="*/ 822960 h 3453765"/>
              <a:gd name="connsiteX0" fmla="*/ 92 w 7522846"/>
              <a:gd name="connsiteY0" fmla="*/ 822960 h 3432095"/>
              <a:gd name="connsiteX1" fmla="*/ 3471002 w 7522846"/>
              <a:gd name="connsiteY1" fmla="*/ 489585 h 3432095"/>
              <a:gd name="connsiteX2" fmla="*/ 7498172 w 7522846"/>
              <a:gd name="connsiteY2" fmla="*/ 0 h 3432095"/>
              <a:gd name="connsiteX3" fmla="*/ 7522846 w 7522846"/>
              <a:gd name="connsiteY3" fmla="*/ 3416887 h 3432095"/>
              <a:gd name="connsiteX4" fmla="*/ 0 w 7522846"/>
              <a:gd name="connsiteY4" fmla="*/ 3432095 h 3432095"/>
              <a:gd name="connsiteX5" fmla="*/ 92 w 7522846"/>
              <a:gd name="connsiteY5" fmla="*/ 822960 h 3432095"/>
              <a:gd name="connsiteX0" fmla="*/ 1 w 7522755"/>
              <a:gd name="connsiteY0" fmla="*/ 822960 h 3416887"/>
              <a:gd name="connsiteX1" fmla="*/ 3470911 w 7522755"/>
              <a:gd name="connsiteY1" fmla="*/ 489585 h 3416887"/>
              <a:gd name="connsiteX2" fmla="*/ 7498081 w 7522755"/>
              <a:gd name="connsiteY2" fmla="*/ 0 h 3416887"/>
              <a:gd name="connsiteX3" fmla="*/ 7522755 w 7522755"/>
              <a:gd name="connsiteY3" fmla="*/ 3416887 h 3416887"/>
              <a:gd name="connsiteX4" fmla="*/ 23317 w 7522755"/>
              <a:gd name="connsiteY4" fmla="*/ 3302074 h 3416887"/>
              <a:gd name="connsiteX5" fmla="*/ 1 w 7522755"/>
              <a:gd name="connsiteY5" fmla="*/ 822960 h 3416887"/>
              <a:gd name="connsiteX0" fmla="*/ 3993 w 7526747"/>
              <a:gd name="connsiteY0" fmla="*/ 822960 h 3421260"/>
              <a:gd name="connsiteX1" fmla="*/ 3474903 w 7526747"/>
              <a:gd name="connsiteY1" fmla="*/ 489585 h 3421260"/>
              <a:gd name="connsiteX2" fmla="*/ 7502073 w 7526747"/>
              <a:gd name="connsiteY2" fmla="*/ 0 h 3421260"/>
              <a:gd name="connsiteX3" fmla="*/ 7526747 w 7526747"/>
              <a:gd name="connsiteY3" fmla="*/ 3416887 h 3421260"/>
              <a:gd name="connsiteX4" fmla="*/ 0 w 7526747"/>
              <a:gd name="connsiteY4" fmla="*/ 3421260 h 3421260"/>
              <a:gd name="connsiteX5" fmla="*/ 3993 w 7526747"/>
              <a:gd name="connsiteY5" fmla="*/ 822960 h 3421260"/>
              <a:gd name="connsiteX0" fmla="*/ 3993 w 7502776"/>
              <a:gd name="connsiteY0" fmla="*/ 1317192 h 3915492"/>
              <a:gd name="connsiteX1" fmla="*/ 3474903 w 7502776"/>
              <a:gd name="connsiteY1" fmla="*/ 983817 h 3915492"/>
              <a:gd name="connsiteX2" fmla="*/ 7502073 w 7502776"/>
              <a:gd name="connsiteY2" fmla="*/ 494232 h 3915492"/>
              <a:gd name="connsiteX3" fmla="*/ 7497563 w 7502776"/>
              <a:gd name="connsiteY3" fmla="*/ 0 h 3915492"/>
              <a:gd name="connsiteX4" fmla="*/ 0 w 7502776"/>
              <a:gd name="connsiteY4" fmla="*/ 3915492 h 3915492"/>
              <a:gd name="connsiteX5" fmla="*/ 3993 w 7502776"/>
              <a:gd name="connsiteY5" fmla="*/ 1317192 h 3915492"/>
              <a:gd name="connsiteX0" fmla="*/ 8857 w 7507640"/>
              <a:gd name="connsiteY0" fmla="*/ 1466173 h 1624028"/>
              <a:gd name="connsiteX1" fmla="*/ 3479767 w 7507640"/>
              <a:gd name="connsiteY1" fmla="*/ 1132798 h 1624028"/>
              <a:gd name="connsiteX2" fmla="*/ 7506937 w 7507640"/>
              <a:gd name="connsiteY2" fmla="*/ 643213 h 1624028"/>
              <a:gd name="connsiteX3" fmla="*/ 7502427 w 7507640"/>
              <a:gd name="connsiteY3" fmla="*/ 148981 h 1624028"/>
              <a:gd name="connsiteX4" fmla="*/ 0 w 7507640"/>
              <a:gd name="connsiteY4" fmla="*/ 157855 h 1624028"/>
              <a:gd name="connsiteX5" fmla="*/ 8857 w 7507640"/>
              <a:gd name="connsiteY5" fmla="*/ 1466173 h 1624028"/>
              <a:gd name="connsiteX0" fmla="*/ 13721 w 7512504"/>
              <a:gd name="connsiteY0" fmla="*/ 1483381 h 1640441"/>
              <a:gd name="connsiteX1" fmla="*/ 3484631 w 7512504"/>
              <a:gd name="connsiteY1" fmla="*/ 1150006 h 1640441"/>
              <a:gd name="connsiteX2" fmla="*/ 7511801 w 7512504"/>
              <a:gd name="connsiteY2" fmla="*/ 660421 h 1640441"/>
              <a:gd name="connsiteX3" fmla="*/ 7507291 w 7512504"/>
              <a:gd name="connsiteY3" fmla="*/ 166189 h 1640441"/>
              <a:gd name="connsiteX4" fmla="*/ 0 w 7512504"/>
              <a:gd name="connsiteY4" fmla="*/ 157060 h 1640441"/>
              <a:gd name="connsiteX5" fmla="*/ 13721 w 7512504"/>
              <a:gd name="connsiteY5" fmla="*/ 1483381 h 1640441"/>
              <a:gd name="connsiteX0" fmla="*/ 23786 w 7522569"/>
              <a:gd name="connsiteY0" fmla="*/ 1541654 h 1541654"/>
              <a:gd name="connsiteX1" fmla="*/ 3494696 w 7522569"/>
              <a:gd name="connsiteY1" fmla="*/ 1208279 h 1541654"/>
              <a:gd name="connsiteX2" fmla="*/ 7521866 w 7522569"/>
              <a:gd name="connsiteY2" fmla="*/ 718694 h 1541654"/>
              <a:gd name="connsiteX3" fmla="*/ 7517356 w 7522569"/>
              <a:gd name="connsiteY3" fmla="*/ 224462 h 1541654"/>
              <a:gd name="connsiteX4" fmla="*/ 10065 w 7522569"/>
              <a:gd name="connsiteY4" fmla="*/ 215333 h 1541654"/>
              <a:gd name="connsiteX5" fmla="*/ 23786 w 7522569"/>
              <a:gd name="connsiteY5" fmla="*/ 1541654 h 1541654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9129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38438 w 7537221"/>
              <a:gd name="connsiteY0" fmla="*/ 1326321 h 1326321"/>
              <a:gd name="connsiteX1" fmla="*/ 3509348 w 7537221"/>
              <a:gd name="connsiteY1" fmla="*/ 992946 h 1326321"/>
              <a:gd name="connsiteX2" fmla="*/ 7536518 w 7537221"/>
              <a:gd name="connsiteY2" fmla="*/ 503361 h 1326321"/>
              <a:gd name="connsiteX3" fmla="*/ 7532008 w 7537221"/>
              <a:gd name="connsiteY3" fmla="*/ 128 h 1326321"/>
              <a:gd name="connsiteX4" fmla="*/ 24717 w 7537221"/>
              <a:gd name="connsiteY4" fmla="*/ 0 h 1326321"/>
              <a:gd name="connsiteX5" fmla="*/ 38438 w 7537221"/>
              <a:gd name="connsiteY5" fmla="*/ 1326321 h 1326321"/>
              <a:gd name="connsiteX0" fmla="*/ 53518 w 7552301"/>
              <a:gd name="connsiteY0" fmla="*/ 3323618 h 3323618"/>
              <a:gd name="connsiteX1" fmla="*/ 3524428 w 7552301"/>
              <a:gd name="connsiteY1" fmla="*/ 2990243 h 3323618"/>
              <a:gd name="connsiteX2" fmla="*/ 7551598 w 7552301"/>
              <a:gd name="connsiteY2" fmla="*/ 2500658 h 3323618"/>
              <a:gd name="connsiteX3" fmla="*/ 7547088 w 7552301"/>
              <a:gd name="connsiteY3" fmla="*/ 1997425 h 3323618"/>
              <a:gd name="connsiteX4" fmla="*/ 17771 w 7552301"/>
              <a:gd name="connsiteY4" fmla="*/ 0 h 3323618"/>
              <a:gd name="connsiteX5" fmla="*/ 53518 w 7552301"/>
              <a:gd name="connsiteY5" fmla="*/ 3323618 h 3323618"/>
              <a:gd name="connsiteX0" fmla="*/ 53518 w 7551810"/>
              <a:gd name="connsiteY0" fmla="*/ 3323618 h 3323618"/>
              <a:gd name="connsiteX1" fmla="*/ 3524428 w 7551810"/>
              <a:gd name="connsiteY1" fmla="*/ 2990243 h 3323618"/>
              <a:gd name="connsiteX2" fmla="*/ 7551598 w 7551810"/>
              <a:gd name="connsiteY2" fmla="*/ 2500658 h 3323618"/>
              <a:gd name="connsiteX3" fmla="*/ 7525063 w 7551810"/>
              <a:gd name="connsiteY3" fmla="*/ 5223 h 3323618"/>
              <a:gd name="connsiteX4" fmla="*/ 17771 w 7551810"/>
              <a:gd name="connsiteY4" fmla="*/ 0 h 3323618"/>
              <a:gd name="connsiteX5" fmla="*/ 53518 w 7551810"/>
              <a:gd name="connsiteY5" fmla="*/ 3323618 h 3323618"/>
              <a:gd name="connsiteX0" fmla="*/ 53518 w 7551711"/>
              <a:gd name="connsiteY0" fmla="*/ 4969540 h 4969540"/>
              <a:gd name="connsiteX1" fmla="*/ 3524428 w 7551711"/>
              <a:gd name="connsiteY1" fmla="*/ 4636165 h 4969540"/>
              <a:gd name="connsiteX2" fmla="*/ 7551598 w 7551711"/>
              <a:gd name="connsiteY2" fmla="*/ 4146580 h 4969540"/>
              <a:gd name="connsiteX3" fmla="*/ 7496990 w 7551711"/>
              <a:gd name="connsiteY3" fmla="*/ 0 h 4969540"/>
              <a:gd name="connsiteX4" fmla="*/ 17771 w 7551711"/>
              <a:gd name="connsiteY4" fmla="*/ 1645922 h 4969540"/>
              <a:gd name="connsiteX5" fmla="*/ 53518 w 7551711"/>
              <a:gd name="connsiteY5" fmla="*/ 4969540 h 4969540"/>
              <a:gd name="connsiteX0" fmla="*/ 28175 w 7526367"/>
              <a:gd name="connsiteY0" fmla="*/ 4969540 h 4969540"/>
              <a:gd name="connsiteX1" fmla="*/ 3499085 w 7526367"/>
              <a:gd name="connsiteY1" fmla="*/ 4636165 h 4969540"/>
              <a:gd name="connsiteX2" fmla="*/ 7526255 w 7526367"/>
              <a:gd name="connsiteY2" fmla="*/ 4146580 h 4969540"/>
              <a:gd name="connsiteX3" fmla="*/ 7471647 w 7526367"/>
              <a:gd name="connsiteY3" fmla="*/ 0 h 4969540"/>
              <a:gd name="connsiteX4" fmla="*/ 34538 w 7526367"/>
              <a:gd name="connsiteY4" fmla="*/ 69490 h 4969540"/>
              <a:gd name="connsiteX5" fmla="*/ 28175 w 7526367"/>
              <a:gd name="connsiteY5" fmla="*/ 4969540 h 4969540"/>
              <a:gd name="connsiteX0" fmla="*/ 3574 w 7501766"/>
              <a:gd name="connsiteY0" fmla="*/ 4969540 h 4969540"/>
              <a:gd name="connsiteX1" fmla="*/ 3474484 w 7501766"/>
              <a:gd name="connsiteY1" fmla="*/ 4636165 h 4969540"/>
              <a:gd name="connsiteX2" fmla="*/ 7501654 w 7501766"/>
              <a:gd name="connsiteY2" fmla="*/ 4146580 h 4969540"/>
              <a:gd name="connsiteX3" fmla="*/ 7447046 w 7501766"/>
              <a:gd name="connsiteY3" fmla="*/ 0 h 4969540"/>
              <a:gd name="connsiteX4" fmla="*/ 371337 w 7501766"/>
              <a:gd name="connsiteY4" fmla="*/ 84433 h 4969540"/>
              <a:gd name="connsiteX5" fmla="*/ 3574 w 7501766"/>
              <a:gd name="connsiteY5" fmla="*/ 4969540 h 4969540"/>
              <a:gd name="connsiteX0" fmla="*/ 34528 w 7532720"/>
              <a:gd name="connsiteY0" fmla="*/ 4969540 h 4969540"/>
              <a:gd name="connsiteX1" fmla="*/ 3505438 w 7532720"/>
              <a:gd name="connsiteY1" fmla="*/ 4636165 h 4969540"/>
              <a:gd name="connsiteX2" fmla="*/ 7532608 w 7532720"/>
              <a:gd name="connsiteY2" fmla="*/ 4146580 h 4969540"/>
              <a:gd name="connsiteX3" fmla="*/ 7478000 w 7532720"/>
              <a:gd name="connsiteY3" fmla="*/ 0 h 4969540"/>
              <a:gd name="connsiteX4" fmla="*/ 27663 w 7532720"/>
              <a:gd name="connsiteY4" fmla="*/ 420639 h 4969540"/>
              <a:gd name="connsiteX5" fmla="*/ 34528 w 7532720"/>
              <a:gd name="connsiteY5" fmla="*/ 4969540 h 4969540"/>
              <a:gd name="connsiteX0" fmla="*/ 34528 w 7708540"/>
              <a:gd name="connsiteY0" fmla="*/ 4548901 h 4548901"/>
              <a:gd name="connsiteX1" fmla="*/ 3505438 w 7708540"/>
              <a:gd name="connsiteY1" fmla="*/ 4215526 h 4548901"/>
              <a:gd name="connsiteX2" fmla="*/ 7532608 w 7708540"/>
              <a:gd name="connsiteY2" fmla="*/ 3725941 h 4548901"/>
              <a:gd name="connsiteX3" fmla="*/ 7708540 w 7708540"/>
              <a:gd name="connsiteY3" fmla="*/ 281658 h 4548901"/>
              <a:gd name="connsiteX4" fmla="*/ 27663 w 7708540"/>
              <a:gd name="connsiteY4" fmla="*/ 0 h 4548901"/>
              <a:gd name="connsiteX5" fmla="*/ 34528 w 7708540"/>
              <a:gd name="connsiteY5" fmla="*/ 4548901 h 4548901"/>
              <a:gd name="connsiteX0" fmla="*/ 34528 w 7535635"/>
              <a:gd name="connsiteY0" fmla="*/ 4551150 h 4551150"/>
              <a:gd name="connsiteX1" fmla="*/ 3505438 w 7535635"/>
              <a:gd name="connsiteY1" fmla="*/ 4217775 h 4551150"/>
              <a:gd name="connsiteX2" fmla="*/ 7532608 w 7535635"/>
              <a:gd name="connsiteY2" fmla="*/ 3728190 h 4551150"/>
              <a:gd name="connsiteX3" fmla="*/ 7535635 w 7535635"/>
              <a:gd name="connsiteY3" fmla="*/ 0 h 4551150"/>
              <a:gd name="connsiteX4" fmla="*/ 27663 w 7535635"/>
              <a:gd name="connsiteY4" fmla="*/ 2249 h 4551150"/>
              <a:gd name="connsiteX5" fmla="*/ 34528 w 7535635"/>
              <a:gd name="connsiteY5" fmla="*/ 4551150 h 45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5635" h="4551150">
                <a:moveTo>
                  <a:pt x="34528" y="4551150"/>
                </a:moveTo>
                <a:cubicBezTo>
                  <a:pt x="2086848" y="3859000"/>
                  <a:pt x="3261273" y="4189225"/>
                  <a:pt x="3505438" y="4217775"/>
                </a:cubicBezTo>
                <a:cubicBezTo>
                  <a:pt x="6469618" y="4690215"/>
                  <a:pt x="7369666" y="4079870"/>
                  <a:pt x="7532608" y="3728190"/>
                </a:cubicBezTo>
                <a:cubicBezTo>
                  <a:pt x="7535596" y="3734067"/>
                  <a:pt x="7535635" y="0"/>
                  <a:pt x="7535635" y="0"/>
                </a:cubicBezTo>
                <a:lnTo>
                  <a:pt x="27663" y="2249"/>
                </a:lnTo>
                <a:cubicBezTo>
                  <a:pt x="-11217" y="464748"/>
                  <a:pt x="-9279" y="4390199"/>
                  <a:pt x="34528" y="4551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2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C222831-6C1B-4EB1-8D9F-0F5092F3D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9782" y="6357685"/>
            <a:ext cx="306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E4D91-79A3-4039-8CA2-47412BFE0BA8}" type="datetime1">
              <a:rPr lang="en-US" smtClean="0"/>
              <a:t>11/3/2025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3ECE840-9F88-46B8-A85D-E60D63CC4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101B0B-ABB5-496B-82DA-B34CEF196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bg1"/>
                </a:solidFill>
              </a:defRPr>
            </a:lvl1pPr>
          </a:lstStyle>
          <a:p>
            <a:fld id="{E3B99448-BD24-4DD2-B257-DDD4C647096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AD63F9-567A-FB42-A6A2-1D6A78C783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98" y="1198924"/>
            <a:ext cx="5962061" cy="4821345"/>
          </a:xfrm>
        </p:spPr>
        <p:txBody>
          <a:bodyPr>
            <a:normAutofit/>
          </a:bodyPr>
          <a:lstStyle>
            <a:lvl1pPr>
              <a:defRPr sz="2077"/>
            </a:lvl1pPr>
            <a:lvl2pPr>
              <a:defRPr sz="1869"/>
            </a:lvl2pPr>
            <a:lvl3pPr>
              <a:defRPr sz="1662"/>
            </a:lvl3pPr>
            <a:lvl4pPr>
              <a:defRPr sz="1454"/>
            </a:lvl4pPr>
            <a:lvl5pPr>
              <a:defRPr sz="1454"/>
            </a:lvl5pPr>
          </a:lstStyle>
          <a:p>
            <a:pPr lvl="0"/>
            <a:r>
              <a:rPr lang="en-US"/>
              <a:t>Click to enter activity debrief information (e.g., solution)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BAF54059-4BB8-4FAC-95A4-5C4A0C330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307" y="560484"/>
            <a:ext cx="5338659" cy="556770"/>
          </a:xfrm>
        </p:spPr>
        <p:txBody>
          <a:bodyPr>
            <a:normAutofit/>
          </a:bodyPr>
          <a:lstStyle>
            <a:lvl1pPr>
              <a:defRPr sz="2804"/>
            </a:lvl1pPr>
          </a:lstStyle>
          <a:p>
            <a:r>
              <a:rPr lang="en-US"/>
              <a:t>Let’s Discuss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5E99AA-61A5-4215-B163-96E4432DE1E3}"/>
              </a:ext>
            </a:extLst>
          </p:cNvPr>
          <p:cNvGrpSpPr/>
          <p:nvPr/>
        </p:nvGrpSpPr>
        <p:grpSpPr>
          <a:xfrm>
            <a:off x="7134549" y="444643"/>
            <a:ext cx="953090" cy="949569"/>
            <a:chOff x="6813663" y="374142"/>
            <a:chExt cx="917349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1AD13F-2AF1-4F68-9AAE-7E72ACD3AD73}"/>
                </a:ext>
              </a:extLst>
            </p:cNvPr>
            <p:cNvSpPr/>
            <p:nvPr/>
          </p:nvSpPr>
          <p:spPr>
            <a:xfrm>
              <a:off x="6813663" y="374142"/>
              <a:ext cx="917349" cy="914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9" baseline="-250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2BCCC9-D668-4DD6-9709-3779293AD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3353" y="500678"/>
              <a:ext cx="475216" cy="48200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6167093-FD53-4A3B-AE3C-A955DAE33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96" y="489017"/>
            <a:ext cx="553993" cy="556768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531FC77-232C-447E-81F2-C17FFE934E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9467" y="798215"/>
            <a:ext cx="741728" cy="467878"/>
          </a:xfrm>
        </p:spPr>
        <p:txBody>
          <a:bodyPr>
            <a:normAutofit/>
          </a:bodyPr>
          <a:lstStyle>
            <a:lvl1pPr marL="0" indent="0" algn="r">
              <a:buNone/>
              <a:defRPr sz="2908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5pPr marL="1827988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4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7112000" y="64008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972800" y="64008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0F873F-DE2E-4E85-A316-B9BA68C94A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C25D1-481D-1F0B-FE18-A9C9F290D5F9}"/>
              </a:ext>
            </a:extLst>
          </p:cNvPr>
          <p:cNvSpPr txBox="1"/>
          <p:nvPr userDrawn="1"/>
        </p:nvSpPr>
        <p:spPr>
          <a:xfrm>
            <a:off x="102870" y="5505271"/>
            <a:ext cx="34404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4921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878A-B427-4121-95F1-A20A8A0F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CA123-5C40-405D-87D3-E5AD523FA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4E5EE-4356-4BDC-9651-2646E169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98DA9-EFC2-4E33-9DD0-E53ACE6DC18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E467E-F1F3-4936-B223-F2EBD4EB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0FB77-2519-4E08-899E-FD26DC16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D834-B7B4-4705-9281-E1131561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0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22665" y="2694039"/>
            <a:ext cx="9069336" cy="471948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122664" y="2694039"/>
            <a:ext cx="9069336" cy="471948"/>
          </a:xfrm>
          <a:prstGeom prst="rect">
            <a:avLst/>
          </a:prstGeom>
        </p:spPr>
        <p:txBody>
          <a:bodyPr/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4770967" y="3470275"/>
            <a:ext cx="7133167" cy="3087688"/>
          </a:xfrm>
          <a:prstGeom prst="rect">
            <a:avLst/>
          </a:prstGeom>
        </p:spPr>
        <p:txBody>
          <a:bodyPr/>
          <a:lstStyle>
            <a:lvl1pPr>
              <a:buClr>
                <a:srgbClr val="54CAEE"/>
              </a:buClr>
              <a:defRPr>
                <a:solidFill>
                  <a:srgbClr val="373737"/>
                </a:solidFill>
              </a:defRPr>
            </a:lvl1pPr>
            <a:lvl2pPr>
              <a:defRPr>
                <a:solidFill>
                  <a:srgbClr val="373737"/>
                </a:solidFill>
              </a:defRPr>
            </a:lvl2pPr>
            <a:lvl3pPr>
              <a:defRPr>
                <a:solidFill>
                  <a:srgbClr val="373737"/>
                </a:solidFill>
              </a:defRPr>
            </a:lvl3pPr>
            <a:lvl4pPr>
              <a:defRPr>
                <a:solidFill>
                  <a:srgbClr val="373737"/>
                </a:solidFill>
              </a:defRPr>
            </a:lvl4pPr>
            <a:lvl5pPr>
              <a:defRPr>
                <a:solidFill>
                  <a:srgbClr val="37373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667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2731" y="1219198"/>
            <a:ext cx="2865264" cy="5496234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4952" y="1357313"/>
            <a:ext cx="2569633" cy="5249862"/>
          </a:xfrm>
          <a:prstGeom prst="rect">
            <a:avLst/>
          </a:prstGeom>
        </p:spPr>
        <p:txBody>
          <a:bodyPr/>
          <a:lstStyle>
            <a:lvl1pPr>
              <a:buClr>
                <a:srgbClr val="373737"/>
              </a:buCl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539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80996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550515" y="1622784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5550515" y="3186577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5550515" y="4750370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549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oi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550515" y="1622784"/>
            <a:ext cx="5907343" cy="1307692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5550515" y="3186577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5550515" y="4750370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0599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oic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550515" y="1622784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5550515" y="3186577"/>
            <a:ext cx="5907343" cy="1307692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5550515" y="4750370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71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3E231D-9F33-4EBC-8264-3E3D7A63DAA7}"/>
              </a:ext>
            </a:extLst>
          </p:cNvPr>
          <p:cNvSpPr/>
          <p:nvPr userDrawn="1"/>
        </p:nvSpPr>
        <p:spPr bwMode="auto">
          <a:xfrm>
            <a:off x="-12491" y="1206082"/>
            <a:ext cx="12204490" cy="4467658"/>
          </a:xfrm>
          <a:prstGeom prst="rect">
            <a:avLst/>
          </a:prstGeom>
          <a:solidFill>
            <a:srgbClr val="68A6DF"/>
          </a:solidFill>
          <a:ln w="762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95AAEE-26B6-4098-B669-E38C174C4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8588" y="3200629"/>
            <a:ext cx="10074824" cy="80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ALL CAPS ARIAL 36 CENTERED WHITE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8330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oic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550515" y="1622784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5550515" y="3186577"/>
            <a:ext cx="5907343" cy="13076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5550515" y="4750370"/>
            <a:ext cx="5907343" cy="1307692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897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A6D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508000" y="304800"/>
            <a:ext cx="11176000" cy="6096000"/>
          </a:xfrm>
          <a:prstGeom prst="roundRect">
            <a:avLst>
              <a:gd name="adj" fmla="val 1813"/>
            </a:avLst>
          </a:prstGeom>
          <a:gradFill>
            <a:gsLst>
              <a:gs pos="14000">
                <a:srgbClr val="EDF1F4"/>
              </a:gs>
              <a:gs pos="78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381000" sx="103000" sy="103000" algn="ctr" rotWithShape="0">
              <a:schemeClr val="tx1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998899" y="1524000"/>
            <a:ext cx="2819400" cy="22098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133600" y="4048781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5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icons above to review each section and then click the next button to continue.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320800" y="1524000"/>
            <a:ext cx="2819400" cy="22098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4165600" y="1524000"/>
            <a:ext cx="2819400" cy="22098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08000" y="5257800"/>
            <a:ext cx="11176000" cy="11430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22400" y="1600200"/>
            <a:ext cx="2641600" cy="228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quarter" idx="11"/>
          </p:nvPr>
        </p:nvSpPr>
        <p:spPr>
          <a:xfrm>
            <a:off x="4250267" y="1600200"/>
            <a:ext cx="2641600" cy="228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quarter" idx="12"/>
          </p:nvPr>
        </p:nvSpPr>
        <p:spPr>
          <a:xfrm>
            <a:off x="7087799" y="1600200"/>
            <a:ext cx="2641600" cy="228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609600" y="525780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6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A6D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508000" y="304800"/>
            <a:ext cx="11176000" cy="6096000"/>
          </a:xfrm>
          <a:prstGeom prst="roundRect">
            <a:avLst>
              <a:gd name="adj" fmla="val 1813"/>
            </a:avLst>
          </a:prstGeom>
          <a:gradFill>
            <a:gsLst>
              <a:gs pos="14000">
                <a:srgbClr val="EDF1F4"/>
              </a:gs>
              <a:gs pos="78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381000" sx="103000" sy="103000" algn="ctr" rotWithShape="0">
              <a:schemeClr val="tx1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08000" y="5257800"/>
            <a:ext cx="11176000" cy="11430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588000" y="914400"/>
            <a:ext cx="5892800" cy="41529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91200" y="1066800"/>
            <a:ext cx="55880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25780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6956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5725E9-4EDC-4DE8-92E1-DDA3975D112D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EB37CA-492D-4821-A8AE-62285213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A6D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508000" y="304800"/>
            <a:ext cx="11176000" cy="6096000"/>
          </a:xfrm>
          <a:prstGeom prst="roundRect">
            <a:avLst>
              <a:gd name="adj" fmla="val 1813"/>
            </a:avLst>
          </a:prstGeom>
          <a:gradFill>
            <a:gsLst>
              <a:gs pos="14000">
                <a:srgbClr val="EDF1F4"/>
              </a:gs>
              <a:gs pos="78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381000" sx="103000" sy="103000" algn="ctr" rotWithShape="0">
              <a:schemeClr val="tx1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08000" y="5257800"/>
            <a:ext cx="11176000" cy="11430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11200" y="914400"/>
            <a:ext cx="5892800" cy="41529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0"/>
          </p:nvPr>
        </p:nvSpPr>
        <p:spPr>
          <a:xfrm>
            <a:off x="863600" y="1066800"/>
            <a:ext cx="55880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468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5725E9-4EDC-4DE8-92E1-DDA3975D112D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EB37CA-492D-4821-A8AE-62285213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A6D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508000" y="304800"/>
            <a:ext cx="11176000" cy="6096000"/>
          </a:xfrm>
          <a:prstGeom prst="roundRect">
            <a:avLst>
              <a:gd name="adj" fmla="val 1813"/>
            </a:avLst>
          </a:prstGeom>
          <a:gradFill>
            <a:gsLst>
              <a:gs pos="14000">
                <a:srgbClr val="EDF1F4"/>
              </a:gs>
              <a:gs pos="78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381000" sx="103000" sy="103000" algn="ctr" rotWithShape="0">
              <a:schemeClr val="tx1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08000" y="5257800"/>
            <a:ext cx="11176000" cy="11430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52705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119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5725E9-4EDC-4DE8-92E1-DDA3975D112D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EB37CA-492D-4821-A8AE-6228521303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A6D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508000" y="304800"/>
            <a:ext cx="11176000" cy="6096000"/>
          </a:xfrm>
          <a:prstGeom prst="roundRect">
            <a:avLst>
              <a:gd name="adj" fmla="val 1813"/>
            </a:avLst>
          </a:prstGeom>
          <a:gradFill>
            <a:gsLst>
              <a:gs pos="14000">
                <a:srgbClr val="EDF1F4"/>
              </a:gs>
              <a:gs pos="78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381000" sx="103000" sy="103000" algn="ctr" rotWithShape="0">
              <a:schemeClr val="tx1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08000" y="304800"/>
            <a:ext cx="11176000" cy="1143000"/>
          </a:xfrm>
          <a:prstGeom prst="rect">
            <a:avLst/>
          </a:prstGeom>
          <a:gradFill>
            <a:gsLst>
              <a:gs pos="14000">
                <a:srgbClr val="EDF1F4"/>
              </a:gs>
              <a:gs pos="40000">
                <a:srgbClr val="D6E1E6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977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9579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972800" cy="4419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078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54458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0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4B2BCC-9DBE-41AD-B2F0-C0CFDB6BB641}"/>
              </a:ext>
            </a:extLst>
          </p:cNvPr>
          <p:cNvSpPr/>
          <p:nvPr userDrawn="1"/>
        </p:nvSpPr>
        <p:spPr bwMode="auto">
          <a:xfrm>
            <a:off x="100082" y="1736305"/>
            <a:ext cx="7243693" cy="4131469"/>
          </a:xfrm>
          <a:prstGeom prst="rect">
            <a:avLst/>
          </a:prstGeom>
          <a:solidFill>
            <a:srgbClr val="68A6D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 picture containing sky, man, indoor&#10;&#10;Description automatically generated">
            <a:extLst>
              <a:ext uri="{FF2B5EF4-FFF2-40B4-BE49-F238E27FC236}">
                <a16:creationId xmlns:a16="http://schemas.microsoft.com/office/drawing/2014/main" id="{019D5415-42FC-4347-B5EA-6011FD2BF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2" b="5316"/>
          <a:stretch/>
        </p:blipFill>
        <p:spPr>
          <a:xfrm>
            <a:off x="7462767" y="1736305"/>
            <a:ext cx="4572000" cy="413147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ED4D3C-6D66-4A65-8EEE-390908434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114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LEARNING OBJECTIVES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2B06570-9CB9-40E6-B979-581BBE298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" y="1896053"/>
            <a:ext cx="6974320" cy="3723351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Terminal Objectives</a:t>
            </a:r>
          </a:p>
          <a:p>
            <a:pPr lvl="1"/>
            <a:r>
              <a:rPr lang="en-US"/>
              <a:t>Bullet level two. Arial 20. Period at end of objective.</a:t>
            </a:r>
          </a:p>
          <a:p>
            <a:pPr lvl="1"/>
            <a:r>
              <a:rPr lang="en-US"/>
              <a:t>Bullet level two. Arial 20. Period at end of objective.</a:t>
            </a:r>
          </a:p>
          <a:p>
            <a:pPr lvl="0"/>
            <a:r>
              <a:rPr lang="en-US"/>
              <a:t>Enabling Objectives</a:t>
            </a:r>
          </a:p>
          <a:p>
            <a:pPr lvl="1"/>
            <a:r>
              <a:rPr lang="en-US"/>
              <a:t>Bullet level two. Arial 20. Period at end of objective.</a:t>
            </a:r>
          </a:p>
          <a:p>
            <a:pPr lvl="1"/>
            <a:r>
              <a:rPr lang="en-US"/>
              <a:t>Bullet level two. Arial 20. Period at end of objective.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2845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22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1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1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54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74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6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84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83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90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9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4B2BCC-9DBE-41AD-B2F0-C0CFDB6BB641}"/>
              </a:ext>
            </a:extLst>
          </p:cNvPr>
          <p:cNvSpPr/>
          <p:nvPr userDrawn="1"/>
        </p:nvSpPr>
        <p:spPr bwMode="auto">
          <a:xfrm>
            <a:off x="100082" y="1736305"/>
            <a:ext cx="7243693" cy="4131469"/>
          </a:xfrm>
          <a:prstGeom prst="rect">
            <a:avLst/>
          </a:prstGeom>
          <a:solidFill>
            <a:srgbClr val="68A6D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 picture containing sky, man, indoor&#10;&#10;Description automatically generated">
            <a:extLst>
              <a:ext uri="{FF2B5EF4-FFF2-40B4-BE49-F238E27FC236}">
                <a16:creationId xmlns:a16="http://schemas.microsoft.com/office/drawing/2014/main" id="{019D5415-42FC-4347-B5EA-6011FD2BF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2" b="5316"/>
          <a:stretch/>
        </p:blipFill>
        <p:spPr>
          <a:xfrm>
            <a:off x="7462767" y="1736305"/>
            <a:ext cx="4572000" cy="413147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ED4D3C-6D66-4A65-8EEE-390908434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" y="63500"/>
            <a:ext cx="11842750" cy="114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TOPICS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2B06570-9CB9-40E6-B979-581BBE298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" y="1896053"/>
            <a:ext cx="6974320" cy="3723351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Topic</a:t>
            </a:r>
          </a:p>
          <a:p>
            <a:pPr lvl="1"/>
            <a:r>
              <a:rPr lang="en-US"/>
              <a:t>Bullet level two. Arial 20. Period at end of objective.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level two. Arial 20. Period at end of objective.</a:t>
            </a:r>
          </a:p>
          <a:p>
            <a:pPr lvl="0"/>
            <a:r>
              <a:rPr lang="en-US"/>
              <a:t>Topic</a:t>
            </a:r>
          </a:p>
          <a:p>
            <a:pPr lvl="1"/>
            <a:r>
              <a:rPr lang="en-US"/>
              <a:t>Bullet level two. Arial 20. Period at end of objective.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level two. Arial 20. Period at end of objective.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16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ags" Target="../tags/tag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tags" Target="../tags/tag41.xml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3EA8336-614B-C8EB-E472-2AAD13F36F9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4" y="6126516"/>
            <a:ext cx="1646637" cy="554888"/>
          </a:xfrm>
          <a:prstGeom prst="rect">
            <a:avLst/>
          </a:prstGeom>
        </p:spPr>
      </p:pic>
    </p:spTree>
    <p:custDataLst>
      <p:tags r:id="rId20"/>
    </p:custDataLst>
    <p:extLst>
      <p:ext uri="{BB962C8B-B14F-4D97-AF65-F5344CB8AC3E}">
        <p14:creationId xmlns:p14="http://schemas.microsoft.com/office/powerpoint/2010/main" val="69107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32" r:id="rId2"/>
    <p:sldLayoutId id="2147483733" r:id="rId3"/>
    <p:sldLayoutId id="2147483735" r:id="rId4"/>
    <p:sldLayoutId id="2147483692" r:id="rId5"/>
    <p:sldLayoutId id="2147483693" r:id="rId6"/>
    <p:sldLayoutId id="2147483694" r:id="rId7"/>
    <p:sldLayoutId id="2147483695" r:id="rId8"/>
    <p:sldLayoutId id="2147483709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2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3A9FF-180E-4DF8-ABB2-CA269C3F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274320" tIns="45720" rIns="36576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CC9D7-10AC-4383-B6BF-0B85FCA66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274320" tIns="45720" rIns="2743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937E7-A869-4510-AE23-BCF9CF7E0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4" y="6496050"/>
            <a:ext cx="3343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16C51-EC88-4B5E-9906-BA908AA70D90}" type="datetimeFigureOut">
              <a:rPr lang="en-US" smtClean="0"/>
              <a:t>11/3/2025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B03F-2985-4BB5-A6BF-A994CBE78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6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2023 STERIS IMS.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CA8D-4D7C-471E-8317-07CCD75E4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6050"/>
            <a:ext cx="3343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C505A-92BD-4D41-ABB0-F134C1C4B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7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  <p:sldLayoutId id="2147483775" r:id="rId39"/>
    <p:sldLayoutId id="2147483776" r:id="rId40"/>
    <p:sldLayoutId id="2147483777" r:id="rId41"/>
    <p:sldLayoutId id="2147483778" r:id="rId42"/>
    <p:sldLayoutId id="2147483779" r:id="rId43"/>
    <p:sldLayoutId id="2147483780" r:id="rId44"/>
    <p:sldLayoutId id="2147483789" r:id="rId4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rgbClr val="4472C4"/>
          </a:solidFill>
          <a:latin typeface="Raleway Light" pitchFamily="2" charset="77"/>
          <a:ea typeface="Raleway Light" pitchFamily="2" charset="77"/>
          <a:cs typeface="Raleway Light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472C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472C4"/>
        </a:buClr>
        <a:buFont typeface="Raleway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472C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8" pos="2544">
          <p15:clr>
            <a:srgbClr val="F26B43"/>
          </p15:clr>
        </p15:guide>
        <p15:guide id="9" pos="51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697498" y="88490"/>
            <a:ext cx="1350297" cy="1012723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Module 5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182532" y="88490"/>
            <a:ext cx="1350297" cy="1012723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Module 4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667565" y="88490"/>
            <a:ext cx="1350297" cy="1012723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Module 3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152598" y="88490"/>
            <a:ext cx="1350297" cy="1012723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Module 2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637632" y="88490"/>
            <a:ext cx="1350297" cy="1012723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Module 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122665" y="88490"/>
            <a:ext cx="1350297" cy="1012723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2731" y="88489"/>
            <a:ext cx="2865264" cy="855406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Add Topic</a:t>
            </a:r>
            <a:endParaRPr lang="en-US" sz="3600" b="1">
              <a:solidFill>
                <a:srgbClr val="54C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2731" y="943896"/>
            <a:ext cx="2865264" cy="157317"/>
          </a:xfrm>
          <a:prstGeom prst="rect">
            <a:avLst/>
          </a:prstGeom>
          <a:solidFill>
            <a:srgbClr val="68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184464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A6D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ounded Rectangle 14"/>
          <p:cNvSpPr/>
          <p:nvPr/>
        </p:nvSpPr>
        <p:spPr>
          <a:xfrm>
            <a:off x="508000" y="304800"/>
            <a:ext cx="11176000" cy="6096000"/>
          </a:xfrm>
          <a:prstGeom prst="roundRect">
            <a:avLst>
              <a:gd name="adj" fmla="val 1813"/>
            </a:avLst>
          </a:prstGeom>
          <a:gradFill>
            <a:gsLst>
              <a:gs pos="14000">
                <a:srgbClr val="EDF1F4"/>
              </a:gs>
              <a:gs pos="78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381000" sx="103000" sy="103000" algn="ctr" rotWithShape="0">
              <a:schemeClr val="tx1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34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AAD67-FF90-41A6-8950-79C473AEFFD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139C-1A35-4AD5-93B5-9A668E624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4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1" Type="http://schemas.openxmlformats.org/officeDocument/2006/relationships/audio" Target="../media/audio2.wav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5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6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6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6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6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6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microsoft.com/office/2007/relationships/media" Target="../media/media2.wav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53.png"/><Relationship Id="rId4" Type="http://schemas.openxmlformats.org/officeDocument/2006/relationships/audio" Target="../media/media2.wav"/><Relationship Id="rId9" Type="http://schemas.openxmlformats.org/officeDocument/2006/relationships/image" Target="../media/image52.png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32.xml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9" Type="http://schemas.openxmlformats.org/officeDocument/2006/relationships/slide" Target="slide19.xml"/><Relationship Id="rId21" Type="http://schemas.openxmlformats.org/officeDocument/2006/relationships/slide" Target="slide28.xml"/><Relationship Id="rId34" Type="http://schemas.openxmlformats.org/officeDocument/2006/relationships/image" Target="../media/image70.png"/><Relationship Id="rId42" Type="http://schemas.openxmlformats.org/officeDocument/2006/relationships/image" Target="../media/image74.png"/><Relationship Id="rId47" Type="http://schemas.openxmlformats.org/officeDocument/2006/relationships/slide" Target="slide15.xml"/><Relationship Id="rId50" Type="http://schemas.openxmlformats.org/officeDocument/2006/relationships/image" Target="../media/image78.png"/><Relationship Id="rId55" Type="http://schemas.openxmlformats.org/officeDocument/2006/relationships/slide" Target="slide11.xml"/><Relationship Id="rId7" Type="http://schemas.openxmlformats.org/officeDocument/2006/relationships/slide" Target="slide35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png"/><Relationship Id="rId29" Type="http://schemas.openxmlformats.org/officeDocument/2006/relationships/slide" Target="slide24.xml"/><Relationship Id="rId11" Type="http://schemas.openxmlformats.org/officeDocument/2006/relationships/slide" Target="slide33.xml"/><Relationship Id="rId24" Type="http://schemas.openxmlformats.org/officeDocument/2006/relationships/image" Target="../media/image65.png"/><Relationship Id="rId32" Type="http://schemas.openxmlformats.org/officeDocument/2006/relationships/image" Target="../media/image69.png"/><Relationship Id="rId37" Type="http://schemas.openxmlformats.org/officeDocument/2006/relationships/slide" Target="slide20.xml"/><Relationship Id="rId40" Type="http://schemas.openxmlformats.org/officeDocument/2006/relationships/image" Target="../media/image73.png"/><Relationship Id="rId45" Type="http://schemas.openxmlformats.org/officeDocument/2006/relationships/slide" Target="slide16.xml"/><Relationship Id="rId53" Type="http://schemas.openxmlformats.org/officeDocument/2006/relationships/slide" Target="slide12.xml"/><Relationship Id="rId58" Type="http://schemas.openxmlformats.org/officeDocument/2006/relationships/image" Target="../media/image82.png"/><Relationship Id="rId5" Type="http://schemas.openxmlformats.org/officeDocument/2006/relationships/slide" Target="slide36.xml"/><Relationship Id="rId61" Type="http://schemas.openxmlformats.org/officeDocument/2006/relationships/audio" Target="../media/audio2.wav"/><Relationship Id="rId19" Type="http://schemas.openxmlformats.org/officeDocument/2006/relationships/slide" Target="slide29.xml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slide" Target="slide25.xml"/><Relationship Id="rId30" Type="http://schemas.openxmlformats.org/officeDocument/2006/relationships/image" Target="../media/image68.png"/><Relationship Id="rId35" Type="http://schemas.openxmlformats.org/officeDocument/2006/relationships/slide" Target="slide21.xml"/><Relationship Id="rId43" Type="http://schemas.openxmlformats.org/officeDocument/2006/relationships/slide" Target="slide17.xml"/><Relationship Id="rId48" Type="http://schemas.openxmlformats.org/officeDocument/2006/relationships/image" Target="../media/image77.png"/><Relationship Id="rId56" Type="http://schemas.openxmlformats.org/officeDocument/2006/relationships/image" Target="../media/image81.png"/><Relationship Id="rId8" Type="http://schemas.openxmlformats.org/officeDocument/2006/relationships/image" Target="../media/image57.png"/><Relationship Id="rId51" Type="http://schemas.openxmlformats.org/officeDocument/2006/relationships/slide" Target="slide13.xml"/><Relationship Id="rId3" Type="http://schemas.openxmlformats.org/officeDocument/2006/relationships/audio" Target="../media/audio2.wav"/><Relationship Id="rId12" Type="http://schemas.openxmlformats.org/officeDocument/2006/relationships/image" Target="../media/image59.png"/><Relationship Id="rId17" Type="http://schemas.openxmlformats.org/officeDocument/2006/relationships/slide" Target="slide30.xml"/><Relationship Id="rId25" Type="http://schemas.openxmlformats.org/officeDocument/2006/relationships/slide" Target="slide26.xml"/><Relationship Id="rId33" Type="http://schemas.openxmlformats.org/officeDocument/2006/relationships/slide" Target="slide22.xml"/><Relationship Id="rId38" Type="http://schemas.openxmlformats.org/officeDocument/2006/relationships/image" Target="../media/image72.png"/><Relationship Id="rId46" Type="http://schemas.openxmlformats.org/officeDocument/2006/relationships/image" Target="../media/image76.png"/><Relationship Id="rId59" Type="http://schemas.openxmlformats.org/officeDocument/2006/relationships/slide" Target="slide9.xml"/><Relationship Id="rId20" Type="http://schemas.openxmlformats.org/officeDocument/2006/relationships/image" Target="../media/image63.png"/><Relationship Id="rId41" Type="http://schemas.openxmlformats.org/officeDocument/2006/relationships/slide" Target="slide18.xml"/><Relationship Id="rId54" Type="http://schemas.openxmlformats.org/officeDocument/2006/relationships/image" Target="../media/image8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15" Type="http://schemas.openxmlformats.org/officeDocument/2006/relationships/slide" Target="slide31.xml"/><Relationship Id="rId23" Type="http://schemas.openxmlformats.org/officeDocument/2006/relationships/slide" Target="slide27.xml"/><Relationship Id="rId28" Type="http://schemas.openxmlformats.org/officeDocument/2006/relationships/image" Target="../media/image67.png"/><Relationship Id="rId36" Type="http://schemas.openxmlformats.org/officeDocument/2006/relationships/image" Target="../media/image71.png"/><Relationship Id="rId49" Type="http://schemas.openxmlformats.org/officeDocument/2006/relationships/slide" Target="slide14.xml"/><Relationship Id="rId57" Type="http://schemas.openxmlformats.org/officeDocument/2006/relationships/slide" Target="slide10.xml"/><Relationship Id="rId10" Type="http://schemas.openxmlformats.org/officeDocument/2006/relationships/image" Target="../media/image58.png"/><Relationship Id="rId31" Type="http://schemas.openxmlformats.org/officeDocument/2006/relationships/slide" Target="slide23.xml"/><Relationship Id="rId44" Type="http://schemas.openxmlformats.org/officeDocument/2006/relationships/image" Target="../media/image75.png"/><Relationship Id="rId52" Type="http://schemas.openxmlformats.org/officeDocument/2006/relationships/image" Target="../media/image79.png"/><Relationship Id="rId60" Type="http://schemas.openxmlformats.org/officeDocument/2006/relationships/image" Target="../media/image83.png"/><Relationship Id="rId4" Type="http://schemas.openxmlformats.org/officeDocument/2006/relationships/image" Target="../media/image47.png"/><Relationship Id="rId9" Type="http://schemas.openxmlformats.org/officeDocument/2006/relationships/slide" Target="slide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slide" Target="slide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anning Bar"/>
          <p:cNvSpPr/>
          <p:nvPr/>
        </p:nvSpPr>
        <p:spPr>
          <a:xfrm rot="5400000">
            <a:off x="-5232960" y="1625044"/>
            <a:ext cx="6858002" cy="3607913"/>
          </a:xfrm>
          <a:prstGeom prst="rect">
            <a:avLst/>
          </a:prstGeom>
          <a:gradFill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2">
                  <a:lumMod val="60000"/>
                  <a:lumOff val="4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Title" descr="File:Battleship.png - Wikimedia Comm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4"/>
          <a:stretch/>
        </p:blipFill>
        <p:spPr bwMode="auto">
          <a:xfrm>
            <a:off x="1223963" y="2330504"/>
            <a:ext cx="9744075" cy="1922516"/>
          </a:xfrm>
          <a:prstGeom prst="rect">
            <a:avLst/>
          </a:prstGeom>
          <a:noFill/>
          <a:effectLst>
            <a:outerShdw dist="889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"/>
          <p:cNvSpPr/>
          <p:nvPr/>
        </p:nvSpPr>
        <p:spPr>
          <a:xfrm>
            <a:off x="4146589" y="4890063"/>
            <a:ext cx="3898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009DD9">
                      <a:lumMod val="60000"/>
                      <a:lumOff val="40000"/>
                      <a:alpha val="40000"/>
                    </a:srgbClr>
                  </a:glow>
                </a:effectLst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REVIEW GAME</a:t>
            </a:r>
          </a:p>
        </p:txBody>
      </p:sp>
      <p:sp>
        <p:nvSpPr>
          <p:cNvPr id="2" name="Action Button: Break">
            <a:hlinkClick r:id="" action="ppaction://noaction"/>
            <a:extLst>
              <a:ext uri="{FF2B5EF4-FFF2-40B4-BE49-F238E27FC236}">
                <a16:creationId xmlns:a16="http://schemas.microsoft.com/office/drawing/2014/main" id="{563F9116-16DE-D24F-5D8E-78D6A68CEEAD}"/>
              </a:ext>
            </a:extLst>
          </p:cNvPr>
          <p:cNvSpPr/>
          <p:nvPr/>
        </p:nvSpPr>
        <p:spPr>
          <a:xfrm>
            <a:off x="11982616" y="0"/>
            <a:ext cx="209384" cy="180698"/>
          </a:xfrm>
          <a:prstGeom prst="actionButtonBlank">
            <a:avLst/>
          </a:prstGeom>
          <a:solidFill>
            <a:srgbClr val="00C4F0">
              <a:alpha val="30000"/>
            </a:srgbClr>
          </a:solidFill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ction Button: Lunch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169C249-7331-312A-1AA2-3F067A5693A9}"/>
              </a:ext>
            </a:extLst>
          </p:cNvPr>
          <p:cNvSpPr/>
          <p:nvPr/>
        </p:nvSpPr>
        <p:spPr>
          <a:xfrm>
            <a:off x="11982616" y="240853"/>
            <a:ext cx="209384" cy="180698"/>
          </a:xfrm>
          <a:prstGeom prst="actionButtonBlank">
            <a:avLst/>
          </a:prstGeom>
          <a:solidFill>
            <a:srgbClr val="009DCA">
              <a:alpha val="30000"/>
            </a:srgbClr>
          </a:solidFill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7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Battleship Title Screen Song.wav"/>
          </p:stSnd>
        </p:sndAc>
      </p:transition>
    </mc:Choice>
    <mc:Fallback xmlns="">
      <p:transition spd="slow">
        <p:fade/>
        <p:sndAc>
          <p:stSnd>
            <p:snd r:embed="rId8" name="Battleship Title Screen 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1.61042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2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3182396" y="388570"/>
            <a:ext cx="5827236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is a responsibility?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2904281" y="6010104"/>
              <a:ext cx="6383479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A specific task or duty…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B98B3AEA-DA26-28BE-E442-95BA98A3B612}"/>
              </a:ext>
            </a:extLst>
          </p:cNvPr>
          <p:cNvSpPr txBox="1"/>
          <p:nvPr/>
        </p:nvSpPr>
        <p:spPr>
          <a:xfrm>
            <a:off x="2187018" y="1738157"/>
            <a:ext cx="8107052" cy="30697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position a team member plays in an organization.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 specific task or duty that members are expected to complete according to their role.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process of sterilization.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36877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-132208" y="117245"/>
            <a:ext cx="12324208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Healthcare associated infections are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 NOT most likely to occur during a surgical procedure.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7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6A1CED7F-D0E1-AC5D-98D9-859B56926AC1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0281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637382" y="189285"/>
            <a:ext cx="6917278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is the fourth step in an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instrument lifecycle?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4326141" y="6010104"/>
              <a:ext cx="3539752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C. Sterilization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EB668DA0-E1F6-66F8-FC43-33331B73A353}"/>
              </a:ext>
            </a:extLst>
          </p:cNvPr>
          <p:cNvSpPr txBox="1"/>
          <p:nvPr/>
        </p:nvSpPr>
        <p:spPr>
          <a:xfrm>
            <a:off x="4566585" y="1931382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Operating Room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Assembly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Sterilization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Decontamination</a:t>
            </a:r>
          </a:p>
        </p:txBody>
      </p:sp>
    </p:spTree>
    <p:extLst>
      <p:ext uri="{BB962C8B-B14F-4D97-AF65-F5344CB8AC3E}">
        <p14:creationId xmlns:p14="http://schemas.microsoft.com/office/powerpoint/2010/main" val="14088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222211" y="189285"/>
            <a:ext cx="7747634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Decontamination should have 20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air exchanges every hour.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113214" y="6010104"/>
              <a:ext cx="1965603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False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52B33B30-A962-9505-68A2-114CD4658E98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7705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597836" y="189285"/>
            <a:ext cx="8996373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Decontamination should be maintained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at a temperature of 60-65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°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 F.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7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D6006E52-F534-7A05-589F-55DDED1F9395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2020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579130" y="179858"/>
            <a:ext cx="9090950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Which item listed is NOT required to be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worn in the decontamination area?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2626959" y="6010104"/>
              <a:ext cx="6938118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D. Fluid Resistant Eyeglasses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68137875-F7C6-285F-CF4F-844EFED561E1}"/>
              </a:ext>
            </a:extLst>
          </p:cNvPr>
          <p:cNvSpPr txBox="1"/>
          <p:nvPr/>
        </p:nvSpPr>
        <p:spPr>
          <a:xfrm>
            <a:off x="4216304" y="1277845"/>
            <a:ext cx="4503489" cy="43008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Bouffant/ Skull Cap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Shoe Covers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Fluid Resistant Gown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Fluid Resistant Eyeglasses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Fluid Resistant Mask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Fluid Resistant Face Shield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Utility Gloves</a:t>
            </a:r>
          </a:p>
        </p:txBody>
      </p:sp>
    </p:spTree>
    <p:extLst>
      <p:ext uri="{BB962C8B-B14F-4D97-AF65-F5344CB8AC3E}">
        <p14:creationId xmlns:p14="http://schemas.microsoft.com/office/powerpoint/2010/main" val="13098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974923" y="174466"/>
            <a:ext cx="10336484" cy="8248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is the name of the water spray force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action used in the mechanical cleaning process?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4279654" y="6010104"/>
              <a:ext cx="3632726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C. Impingement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A6C10FFB-9B84-146D-FDBD-66ED9C0BBC33}"/>
              </a:ext>
            </a:extLst>
          </p:cNvPr>
          <p:cNvSpPr txBox="1"/>
          <p:nvPr/>
        </p:nvSpPr>
        <p:spPr>
          <a:xfrm>
            <a:off x="4866753" y="1893675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Forceps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Liquidation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Impingement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40302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489110" y="189285"/>
            <a:ext cx="7213834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Sponges will most likely need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to be discarded after one use. 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7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C355D405-04D6-D971-8CE6-B47E868E81A8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3275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275108" y="177167"/>
            <a:ext cx="7641836" cy="91371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Assembly should be maintained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at a temperature of 68-73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lbaum Text" panose="02070503080703020303" pitchFamily="18" charset="0"/>
                <a:ea typeface="+mn-ea"/>
                <a:cs typeface="+mn-cs"/>
              </a:rPr>
              <a:t>°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B0604020202020204" charset="0"/>
                <a:ea typeface="+mn-ea"/>
                <a:cs typeface="+mn-cs"/>
              </a:rPr>
              <a:t>F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lbaum Text" panose="02070503080703020303" pitchFamily="18" charset="0"/>
                <a:ea typeface="+mn-ea"/>
                <a:cs typeface="+mn-cs"/>
              </a:rPr>
              <a:t>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kirta Pursuit NC" panose="02040503050101080101" pitchFamily="18" charset="0"/>
              <a:ea typeface="+mn-ea"/>
              <a:cs typeface="+mn-cs"/>
            </a:endParaRP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7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F65F483D-B45B-97B5-956F-FAB06E8BC7BA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0231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778447" y="189285"/>
            <a:ext cx="6635150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Assembly should have 10 air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exchanges per hour. 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7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28EB8566-A6BB-5126-8B70-2B93D75237D4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0787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xtra TextBox"/>
          <p:cNvSpPr txBox="1"/>
          <p:nvPr/>
        </p:nvSpPr>
        <p:spPr>
          <a:xfrm>
            <a:off x="1323763" y="2718039"/>
            <a:ext cx="9544534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Choose a letter or number and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answer a question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2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  <p:sndAc>
          <p:stSnd>
            <p:snd r:embed="rId3" name="Digital Transition - Question Choosing Slide SFX 3.wav"/>
          </p:stSnd>
        </p:sndAc>
      </p:transition>
    </mc:Choice>
    <mc:Fallback xmlns="">
      <p:transition spd="slow" advClick="0">
        <p:fade/>
        <p:sndAc>
          <p:stSnd>
            <p:snd r:embed="rId61" name="Digital Transition - Question Choosing Slide SFX 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017820" y="123296"/>
            <a:ext cx="10288394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Assembling a set from memory should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be done when count sheets are not needed. 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113214" y="6010104"/>
              <a:ext cx="1965603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False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085E4BA8-0CFC-4398-6E59-8B105BB44E1C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8834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777904" y="84510"/>
            <a:ext cx="10636246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Which answer below records the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 lifecycle process steps in the correct order?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32642" y="6010104"/>
              <a:ext cx="11126765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Operating Room, Decontamination, Prepping…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CE50E7CF-3E26-39EE-3CEF-6DF15F99749E}"/>
              </a:ext>
            </a:extLst>
          </p:cNvPr>
          <p:cNvSpPr txBox="1"/>
          <p:nvPr/>
        </p:nvSpPr>
        <p:spPr>
          <a:xfrm>
            <a:off x="1168924" y="1884248"/>
            <a:ext cx="10486582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Operating Room, Decontamination, Prepping &amp; Packing, Sterilization, Storage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Operating Room, Prepping &amp; Packing, Decontamination, Sterilization, Storage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Operating Room, Decontamination, Sterilization, Prepping &amp; Packing, Storage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Operating Room, Prepping &amp; Packing, Decontamination, Sterilization, Storage</a:t>
            </a:r>
          </a:p>
        </p:txBody>
      </p:sp>
    </p:spTree>
    <p:extLst>
      <p:ext uri="{BB962C8B-B14F-4D97-AF65-F5344CB8AC3E}">
        <p14:creationId xmlns:p14="http://schemas.microsoft.com/office/powerpoint/2010/main" val="15365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694803" y="151577"/>
            <a:ext cx="10916771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jaws of a needle holder is inspected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For functionality by banging the jaw on a table. 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113215" y="6010104"/>
              <a:ext cx="1965603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False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185A738B-96E2-4E60-DCC1-3B5E39CC96E4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7303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439415" y="189285"/>
            <a:ext cx="7313220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are the two ways to fold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textile/ wrap material?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3621622" y="6010104"/>
              <a:ext cx="4948791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Envelope &amp; Square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6" name="Extra TextBox">
            <a:extLst>
              <a:ext uri="{FF2B5EF4-FFF2-40B4-BE49-F238E27FC236}">
                <a16:creationId xmlns:a16="http://schemas.microsoft.com/office/drawing/2014/main" id="{F1B5DD78-5AE0-78AE-419D-8534E623CE40}"/>
              </a:ext>
            </a:extLst>
          </p:cNvPr>
          <p:cNvSpPr txBox="1"/>
          <p:nvPr/>
        </p:nvSpPr>
        <p:spPr>
          <a:xfrm>
            <a:off x="4738902" y="1813539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Rectangular &amp; Square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Envelope &amp; Square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Triangular &amp; square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Hexagonal &amp; Square</a:t>
            </a:r>
          </a:p>
        </p:txBody>
      </p:sp>
    </p:spTree>
    <p:extLst>
      <p:ext uri="{BB962C8B-B14F-4D97-AF65-F5344CB8AC3E}">
        <p14:creationId xmlns:p14="http://schemas.microsoft.com/office/powerpoint/2010/main" val="22003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314379" y="189285"/>
            <a:ext cx="7563289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Indicator Labels are an example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of what type of indicator?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3494182" y="6010104"/>
              <a:ext cx="5203669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Chemical 1 Indicator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AA68CC7A-DD35-5E80-6856-15EA0AFB52E8}"/>
              </a:ext>
            </a:extLst>
          </p:cNvPr>
          <p:cNvSpPr txBox="1"/>
          <p:nvPr/>
        </p:nvSpPr>
        <p:spPr>
          <a:xfrm>
            <a:off x="3424452" y="1884248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Chemical 1 Indicator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Chemical 2 Indicator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Both Chemical 1 &amp; 2 Indicators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7672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695895" y="189285"/>
            <a:ext cx="6800260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Indicator Tape is an example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of what type of indicator?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3494182" y="6010104"/>
              <a:ext cx="5203669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Chemical 1 Indicator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3A815BBF-22C7-3ABC-017E-A2F031FB52DD}"/>
              </a:ext>
            </a:extLst>
          </p:cNvPr>
          <p:cNvSpPr txBox="1"/>
          <p:nvPr/>
        </p:nvSpPr>
        <p:spPr>
          <a:xfrm>
            <a:off x="3424452" y="1884248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Chemical 1 Indicator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Chemical 2 Indicator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Both Chemical 1 &amp; 2 Indicators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34718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814246" y="104442"/>
            <a:ext cx="8563563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Bowie Dick Test is an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example of what type of indicator?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3424454" y="6010104"/>
              <a:ext cx="5343130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Chemical 2 indicator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3736E985-BE1A-8724-DC4A-4E520971AB4A}"/>
              </a:ext>
            </a:extLst>
          </p:cNvPr>
          <p:cNvSpPr txBox="1"/>
          <p:nvPr/>
        </p:nvSpPr>
        <p:spPr>
          <a:xfrm>
            <a:off x="3424452" y="1884248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Chemical 1 Indicator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Chemical 2 Indicator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Both Chemical 1 &amp; 2 Indicators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42493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771758" y="388570"/>
            <a:ext cx="8648522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should be on the label of a set?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4568194" y="6010104"/>
              <a:ext cx="3055645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D. Both B &amp; C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A7A57932-1344-6D32-E880-BD6F0F02C486}"/>
              </a:ext>
            </a:extLst>
          </p:cNvPr>
          <p:cNvSpPr txBox="1"/>
          <p:nvPr/>
        </p:nvSpPr>
        <p:spPr>
          <a:xfrm>
            <a:off x="3424452" y="1884248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Patient information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Description of package contents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Store Location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Both B &amp; C</a:t>
            </a:r>
          </a:p>
        </p:txBody>
      </p:sp>
    </p:spTree>
    <p:extLst>
      <p:ext uri="{BB962C8B-B14F-4D97-AF65-F5344CB8AC3E}">
        <p14:creationId xmlns:p14="http://schemas.microsoft.com/office/powerpoint/2010/main" val="28942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632307" y="189285"/>
            <a:ext cx="8927444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How should instrument sets be loaded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 on a sterilization cart?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890912" y="6010104"/>
              <a:ext cx="10410222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Light on top/heavy on bottom/…over rigid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691EF23B-2E48-4FC7-CC6F-50500F9BBDB8}"/>
              </a:ext>
            </a:extLst>
          </p:cNvPr>
          <p:cNvSpPr txBox="1"/>
          <p:nvPr/>
        </p:nvSpPr>
        <p:spPr>
          <a:xfrm>
            <a:off x="2158737" y="1903102"/>
            <a:ext cx="8795209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Light on top/ heavy on bottom/ wrapped items over rigid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Heavy on top/ light on bottom/ wrapped items over rigid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Light on top/ heavy on bottom/ wrapped items wedged rigid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Heavy on top/ light on bottom/ wrapped items wedged rigid</a:t>
            </a:r>
          </a:p>
        </p:txBody>
      </p:sp>
    </p:spTree>
    <p:extLst>
      <p:ext uri="{BB962C8B-B14F-4D97-AF65-F5344CB8AC3E}">
        <p14:creationId xmlns:p14="http://schemas.microsoft.com/office/powerpoint/2010/main" val="20380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418837" y="104442"/>
            <a:ext cx="11354390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Paper pouches should be placed in an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upright position when loading the sterilizer cart. 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113214" y="6010104"/>
              <a:ext cx="1965603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False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2E0B4F2A-9AA9-6F9A-1CD3-E0FC365BBC2D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9075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tra TextBox"/>
          <p:cNvSpPr txBox="1"/>
          <p:nvPr/>
        </p:nvSpPr>
        <p:spPr>
          <a:xfrm>
            <a:off x="1702586" y="818099"/>
            <a:ext cx="8786888" cy="20867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If you’re right, you can fire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one to five missiles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 at the other team.</a:t>
            </a:r>
          </a:p>
        </p:txBody>
      </p:sp>
      <p:pic>
        <p:nvPicPr>
          <p:cNvPr id="3" name="Missile Shadow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095241" y="3981953"/>
            <a:ext cx="3083655" cy="1143079"/>
          </a:xfrm>
          <a:prstGeom prst="rect">
            <a:avLst/>
          </a:prstGeom>
          <a:effectLst/>
        </p:spPr>
      </p:pic>
      <p:pic>
        <p:nvPicPr>
          <p:cNvPr id="4" name="Missile Shadow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318790" y="3981953"/>
            <a:ext cx="3083655" cy="1143079"/>
          </a:xfrm>
          <a:prstGeom prst="rect">
            <a:avLst/>
          </a:prstGeom>
          <a:effectLst/>
        </p:spPr>
      </p:pic>
      <p:pic>
        <p:nvPicPr>
          <p:cNvPr id="5" name="Missile Shadow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542340" y="3981953"/>
            <a:ext cx="3083655" cy="1143079"/>
          </a:xfrm>
          <a:prstGeom prst="rect">
            <a:avLst/>
          </a:prstGeom>
          <a:effectLst/>
        </p:spPr>
      </p:pic>
      <p:pic>
        <p:nvPicPr>
          <p:cNvPr id="6" name="Missile Shadow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765890" y="3981953"/>
            <a:ext cx="3083655" cy="1143079"/>
          </a:xfrm>
          <a:prstGeom prst="rect">
            <a:avLst/>
          </a:prstGeom>
          <a:effectLst/>
        </p:spPr>
      </p:pic>
      <p:pic>
        <p:nvPicPr>
          <p:cNvPr id="7" name="Missile Shadow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989439" y="3981953"/>
            <a:ext cx="3083655" cy="1143079"/>
          </a:xfrm>
          <a:prstGeom prst="rect">
            <a:avLst/>
          </a:prstGeom>
          <a:effectLst/>
        </p:spPr>
      </p:pic>
      <p:pic>
        <p:nvPicPr>
          <p:cNvPr id="8" name="Missil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096548" y="398195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9" name="Missil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20098" y="398195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0" name="Missil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543648" y="398195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1" name="Missil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767198" y="398195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" name="Missil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90747" y="398195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93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-198897" y="154021"/>
            <a:ext cx="12646411" cy="8463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 addition to cleanliness and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functionality, what should instruments be inspected for?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4106530" y="6010104"/>
              <a:ext cx="3978974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Completeness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6" name="Extra TextBox">
            <a:extLst>
              <a:ext uri="{FF2B5EF4-FFF2-40B4-BE49-F238E27FC236}">
                <a16:creationId xmlns:a16="http://schemas.microsoft.com/office/drawing/2014/main" id="{CBFCB395-995D-98F8-B365-46A50668DE79}"/>
              </a:ext>
            </a:extLst>
          </p:cNvPr>
          <p:cNvSpPr txBox="1"/>
          <p:nvPr/>
        </p:nvSpPr>
        <p:spPr>
          <a:xfrm>
            <a:off x="4697071" y="1921955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Size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Completeness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Color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40912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827662" y="194274"/>
            <a:ext cx="10689145" cy="8032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Rongeurs and Kerrison’s should be checked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for cleanliness and functionality between each use.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8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DC29D3AA-76B2-3996-2797-235788DC4B80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4995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079273" y="94035"/>
            <a:ext cx="10033516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If bioburden is found in an instrument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set while in assembly, technicians should…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3944627" y="6010104"/>
              <a:ext cx="4302781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D. All of the Above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F1B864B7-E63F-50B3-FC8D-75C7EFE27EF4}"/>
              </a:ext>
            </a:extLst>
          </p:cNvPr>
          <p:cNvSpPr txBox="1"/>
          <p:nvPr/>
        </p:nvSpPr>
        <p:spPr>
          <a:xfrm>
            <a:off x="2896551" y="1903102"/>
            <a:ext cx="7359812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Send the whole to decontamination for reprocessing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Clean &amp; Sanitize the workstation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Wash hands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1951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042392" y="445720"/>
            <a:ext cx="10107255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does the Passivation layer help with?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4568194" y="6010104"/>
              <a:ext cx="3055645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D. Both A &amp; B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B9BF9244-F2B4-FF32-54CC-7DB7D87DABE7}"/>
              </a:ext>
            </a:extLst>
          </p:cNvPr>
          <p:cNvSpPr txBox="1"/>
          <p:nvPr/>
        </p:nvSpPr>
        <p:spPr>
          <a:xfrm>
            <a:off x="2571750" y="1884248"/>
            <a:ext cx="759142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With making the instrument more resistant to corrosion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With protection throughout the instrument lifecycle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With keeping the instruments looking brand new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Both A &amp; B</a:t>
            </a:r>
          </a:p>
        </p:txBody>
      </p:sp>
    </p:spTree>
    <p:extLst>
      <p:ext uri="{BB962C8B-B14F-4D97-AF65-F5344CB8AC3E}">
        <p14:creationId xmlns:p14="http://schemas.microsoft.com/office/powerpoint/2010/main" val="28201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713259" y="113869"/>
            <a:ext cx="8765541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PH level for optimal cleaning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outcomes is Alkaline; between 11 &amp; 13. 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113214" y="6010104"/>
              <a:ext cx="1965603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False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CC0038A6-55EC-837C-1D16-39036A23F7B9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2734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89786" y="463986"/>
            <a:ext cx="11612474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minimum time for handwashing is 20 seconds.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205387" y="6010104"/>
              <a:ext cx="1781257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A. True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EA619DAC-19CF-B27A-60E3-184348EC3FBB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9395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1864743" y="189285"/>
            <a:ext cx="8462573" cy="8894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As a rule of thumb, you can process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at least 2 case carts at a time.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5113214" y="6010104"/>
              <a:ext cx="1965603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False</a:t>
              </a:r>
            </a:p>
          </p:txBody>
        </p:sp>
      </p:grp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  <p:sp>
        <p:nvSpPr>
          <p:cNvPr id="3" name="Extra TextBox">
            <a:extLst>
              <a:ext uri="{FF2B5EF4-FFF2-40B4-BE49-F238E27FC236}">
                <a16:creationId xmlns:a16="http://schemas.microsoft.com/office/drawing/2014/main" id="{3C326DF1-0A48-40E7-D1D3-134344D494D9}"/>
              </a:ext>
            </a:extLst>
          </p:cNvPr>
          <p:cNvSpPr txBox="1"/>
          <p:nvPr/>
        </p:nvSpPr>
        <p:spPr>
          <a:xfrm>
            <a:off x="4707838" y="2404551"/>
            <a:ext cx="2776323" cy="12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True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7198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30" name="Missil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175010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tra TextBox"/>
          <p:cNvSpPr txBox="1"/>
          <p:nvPr/>
        </p:nvSpPr>
        <p:spPr>
          <a:xfrm>
            <a:off x="1336826" y="837943"/>
            <a:ext cx="9518408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Each team has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five battleships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1292517" y="2364374"/>
            <a:ext cx="9606967" cy="3779206"/>
            <a:chOff x="1336826" y="2259871"/>
            <a:chExt cx="9606967" cy="3779206"/>
          </a:xfrm>
        </p:grpSpPr>
        <p:grpSp>
          <p:nvGrpSpPr>
            <p:cNvPr id="3" name="그룹 2"/>
            <p:cNvGrpSpPr/>
            <p:nvPr/>
          </p:nvGrpSpPr>
          <p:grpSpPr>
            <a:xfrm>
              <a:off x="6774134" y="2259871"/>
              <a:ext cx="4169659" cy="1836021"/>
              <a:chOff x="1787802" y="2444341"/>
              <a:chExt cx="4169659" cy="1836021"/>
            </a:xfrm>
          </p:grpSpPr>
          <p:sp>
            <p:nvSpPr>
              <p:cNvPr id="4" name="자유형 3"/>
              <p:cNvSpPr/>
              <p:nvPr/>
            </p:nvSpPr>
            <p:spPr>
              <a:xfrm>
                <a:off x="1787802" y="2444341"/>
                <a:ext cx="4169659" cy="1737365"/>
              </a:xfrm>
              <a:custGeom>
                <a:avLst/>
                <a:gdLst>
                  <a:gd name="connsiteX0" fmla="*/ 22033 w 4035845"/>
                  <a:gd name="connsiteY0" fmla="*/ 1399142 h 1399142"/>
                  <a:gd name="connsiteX1" fmla="*/ 3635566 w 4035845"/>
                  <a:gd name="connsiteY1" fmla="*/ 1399142 h 1399142"/>
                  <a:gd name="connsiteX2" fmla="*/ 4035845 w 4035845"/>
                  <a:gd name="connsiteY2" fmla="*/ 734458 h 1399142"/>
                  <a:gd name="connsiteX3" fmla="*/ 3272009 w 4035845"/>
                  <a:gd name="connsiteY3" fmla="*/ 796887 h 1399142"/>
                  <a:gd name="connsiteX4" fmla="*/ 3396867 w 4035845"/>
                  <a:gd name="connsiteY4" fmla="*/ 785870 h 1399142"/>
                  <a:gd name="connsiteX5" fmla="*/ 3382178 w 4035845"/>
                  <a:gd name="connsiteY5" fmla="*/ 701408 h 1399142"/>
                  <a:gd name="connsiteX6" fmla="*/ 3246303 w 4035845"/>
                  <a:gd name="connsiteY6" fmla="*/ 756492 h 1399142"/>
                  <a:gd name="connsiteX7" fmla="*/ 3187547 w 4035845"/>
                  <a:gd name="connsiteY7" fmla="*/ 708752 h 1399142"/>
                  <a:gd name="connsiteX8" fmla="*/ 2981898 w 4035845"/>
                  <a:gd name="connsiteY8" fmla="*/ 716097 h 1399142"/>
                  <a:gd name="connsiteX9" fmla="*/ 2970881 w 4035845"/>
                  <a:gd name="connsiteY9" fmla="*/ 822593 h 1399142"/>
                  <a:gd name="connsiteX10" fmla="*/ 2875402 w 4035845"/>
                  <a:gd name="connsiteY10" fmla="*/ 840955 h 1399142"/>
                  <a:gd name="connsiteX11" fmla="*/ 2706477 w 4035845"/>
                  <a:gd name="connsiteY11" fmla="*/ 495759 h 1399142"/>
                  <a:gd name="connsiteX12" fmla="*/ 2530207 w 4035845"/>
                  <a:gd name="connsiteY12" fmla="*/ 499432 h 1399142"/>
                  <a:gd name="connsiteX13" fmla="*/ 2526534 w 4035845"/>
                  <a:gd name="connsiteY13" fmla="*/ 466381 h 1399142"/>
                  <a:gd name="connsiteX14" fmla="*/ 2357609 w 4035845"/>
                  <a:gd name="connsiteY14" fmla="*/ 437003 h 1399142"/>
                  <a:gd name="connsiteX15" fmla="*/ 2350265 w 4035845"/>
                  <a:gd name="connsiteY15" fmla="*/ 0 h 1399142"/>
                  <a:gd name="connsiteX16" fmla="*/ 2302525 w 4035845"/>
                  <a:gd name="connsiteY16" fmla="*/ 0 h 1399142"/>
                  <a:gd name="connsiteX17" fmla="*/ 2298853 w 4035845"/>
                  <a:gd name="connsiteY17" fmla="*/ 80791 h 1399142"/>
                  <a:gd name="connsiteX18" fmla="*/ 2232751 w 4035845"/>
                  <a:gd name="connsiteY18" fmla="*/ 88135 h 1399142"/>
                  <a:gd name="connsiteX19" fmla="*/ 2240096 w 4035845"/>
                  <a:gd name="connsiteY19" fmla="*/ 143220 h 1399142"/>
                  <a:gd name="connsiteX20" fmla="*/ 2306197 w 4035845"/>
                  <a:gd name="connsiteY20" fmla="*/ 128530 h 1399142"/>
                  <a:gd name="connsiteX21" fmla="*/ 2309869 w 4035845"/>
                  <a:gd name="connsiteY21" fmla="*/ 194632 h 1399142"/>
                  <a:gd name="connsiteX22" fmla="*/ 2247440 w 4035845"/>
                  <a:gd name="connsiteY22" fmla="*/ 143220 h 1399142"/>
                  <a:gd name="connsiteX23" fmla="*/ 2218062 w 4035845"/>
                  <a:gd name="connsiteY23" fmla="*/ 176270 h 1399142"/>
                  <a:gd name="connsiteX24" fmla="*/ 2295180 w 4035845"/>
                  <a:gd name="connsiteY24" fmla="*/ 257061 h 1399142"/>
                  <a:gd name="connsiteX25" fmla="*/ 2302525 w 4035845"/>
                  <a:gd name="connsiteY25" fmla="*/ 440675 h 1399142"/>
                  <a:gd name="connsiteX26" fmla="*/ 2225407 w 4035845"/>
                  <a:gd name="connsiteY26" fmla="*/ 422314 h 1399142"/>
                  <a:gd name="connsiteX27" fmla="*/ 2199701 w 4035845"/>
                  <a:gd name="connsiteY27" fmla="*/ 499432 h 1399142"/>
                  <a:gd name="connsiteX28" fmla="*/ 2052809 w 4035845"/>
                  <a:gd name="connsiteY28" fmla="*/ 514121 h 1399142"/>
                  <a:gd name="connsiteX29" fmla="*/ 2030775 w 4035845"/>
                  <a:gd name="connsiteY29" fmla="*/ 793215 h 1399142"/>
                  <a:gd name="connsiteX30" fmla="*/ 1865522 w 4035845"/>
                  <a:gd name="connsiteY30" fmla="*/ 796887 h 1399142"/>
                  <a:gd name="connsiteX31" fmla="*/ 1817783 w 4035845"/>
                  <a:gd name="connsiteY31" fmla="*/ 598583 h 1399142"/>
                  <a:gd name="connsiteX32" fmla="*/ 1604790 w 4035845"/>
                  <a:gd name="connsiteY32" fmla="*/ 594911 h 1399142"/>
                  <a:gd name="connsiteX33" fmla="*/ 1637840 w 4035845"/>
                  <a:gd name="connsiteY33" fmla="*/ 796887 h 1399142"/>
                  <a:gd name="connsiteX34" fmla="*/ 1487277 w 4035845"/>
                  <a:gd name="connsiteY34" fmla="*/ 811576 h 1399142"/>
                  <a:gd name="connsiteX35" fmla="*/ 1472587 w 4035845"/>
                  <a:gd name="connsiteY35" fmla="*/ 903383 h 1399142"/>
                  <a:gd name="connsiteX36" fmla="*/ 1079653 w 4035845"/>
                  <a:gd name="connsiteY36" fmla="*/ 899711 h 1399142"/>
                  <a:gd name="connsiteX37" fmla="*/ 1075980 w 4035845"/>
                  <a:gd name="connsiteY37" fmla="*/ 1017224 h 1399142"/>
                  <a:gd name="connsiteX38" fmla="*/ 0 w 4035845"/>
                  <a:gd name="connsiteY38" fmla="*/ 1127393 h 1399142"/>
                  <a:gd name="connsiteX39" fmla="*/ 22033 w 4035845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899711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86531 w 4046996"/>
                  <a:gd name="connsiteY29" fmla="*/ 592493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155847 w 4169659"/>
                  <a:gd name="connsiteY0" fmla="*/ 1399142 h 1399142"/>
                  <a:gd name="connsiteX1" fmla="*/ 3769380 w 4169659"/>
                  <a:gd name="connsiteY1" fmla="*/ 1399142 h 1399142"/>
                  <a:gd name="connsiteX2" fmla="*/ 4169659 w 4169659"/>
                  <a:gd name="connsiteY2" fmla="*/ 734458 h 1399142"/>
                  <a:gd name="connsiteX3" fmla="*/ 3405823 w 4169659"/>
                  <a:gd name="connsiteY3" fmla="*/ 796887 h 1399142"/>
                  <a:gd name="connsiteX4" fmla="*/ 3530681 w 4169659"/>
                  <a:gd name="connsiteY4" fmla="*/ 785870 h 1399142"/>
                  <a:gd name="connsiteX5" fmla="*/ 3515992 w 4169659"/>
                  <a:gd name="connsiteY5" fmla="*/ 701408 h 1399142"/>
                  <a:gd name="connsiteX6" fmla="*/ 3380117 w 4169659"/>
                  <a:gd name="connsiteY6" fmla="*/ 756492 h 1399142"/>
                  <a:gd name="connsiteX7" fmla="*/ 3321361 w 4169659"/>
                  <a:gd name="connsiteY7" fmla="*/ 708752 h 1399142"/>
                  <a:gd name="connsiteX8" fmla="*/ 3115712 w 4169659"/>
                  <a:gd name="connsiteY8" fmla="*/ 716097 h 1399142"/>
                  <a:gd name="connsiteX9" fmla="*/ 3104695 w 4169659"/>
                  <a:gd name="connsiteY9" fmla="*/ 822593 h 1399142"/>
                  <a:gd name="connsiteX10" fmla="*/ 3009216 w 4169659"/>
                  <a:gd name="connsiteY10" fmla="*/ 840955 h 1399142"/>
                  <a:gd name="connsiteX11" fmla="*/ 2840291 w 4169659"/>
                  <a:gd name="connsiteY11" fmla="*/ 495759 h 1399142"/>
                  <a:gd name="connsiteX12" fmla="*/ 2664021 w 4169659"/>
                  <a:gd name="connsiteY12" fmla="*/ 499432 h 1399142"/>
                  <a:gd name="connsiteX13" fmla="*/ 2660348 w 4169659"/>
                  <a:gd name="connsiteY13" fmla="*/ 466381 h 1399142"/>
                  <a:gd name="connsiteX14" fmla="*/ 2491423 w 4169659"/>
                  <a:gd name="connsiteY14" fmla="*/ 437003 h 1399142"/>
                  <a:gd name="connsiteX15" fmla="*/ 2484079 w 4169659"/>
                  <a:gd name="connsiteY15" fmla="*/ 0 h 1399142"/>
                  <a:gd name="connsiteX16" fmla="*/ 2436339 w 4169659"/>
                  <a:gd name="connsiteY16" fmla="*/ 0 h 1399142"/>
                  <a:gd name="connsiteX17" fmla="*/ 2432667 w 4169659"/>
                  <a:gd name="connsiteY17" fmla="*/ 80791 h 1399142"/>
                  <a:gd name="connsiteX18" fmla="*/ 2366565 w 4169659"/>
                  <a:gd name="connsiteY18" fmla="*/ 88135 h 1399142"/>
                  <a:gd name="connsiteX19" fmla="*/ 2373910 w 4169659"/>
                  <a:gd name="connsiteY19" fmla="*/ 143220 h 1399142"/>
                  <a:gd name="connsiteX20" fmla="*/ 2440011 w 4169659"/>
                  <a:gd name="connsiteY20" fmla="*/ 128530 h 1399142"/>
                  <a:gd name="connsiteX21" fmla="*/ 2443683 w 4169659"/>
                  <a:gd name="connsiteY21" fmla="*/ 194632 h 1399142"/>
                  <a:gd name="connsiteX22" fmla="*/ 2381254 w 4169659"/>
                  <a:gd name="connsiteY22" fmla="*/ 143220 h 1399142"/>
                  <a:gd name="connsiteX23" fmla="*/ 2351876 w 4169659"/>
                  <a:gd name="connsiteY23" fmla="*/ 176270 h 1399142"/>
                  <a:gd name="connsiteX24" fmla="*/ 2428994 w 4169659"/>
                  <a:gd name="connsiteY24" fmla="*/ 257061 h 1399142"/>
                  <a:gd name="connsiteX25" fmla="*/ 2436339 w 4169659"/>
                  <a:gd name="connsiteY25" fmla="*/ 440675 h 1399142"/>
                  <a:gd name="connsiteX26" fmla="*/ 2359221 w 4169659"/>
                  <a:gd name="connsiteY26" fmla="*/ 422314 h 1399142"/>
                  <a:gd name="connsiteX27" fmla="*/ 2333515 w 4169659"/>
                  <a:gd name="connsiteY27" fmla="*/ 499432 h 1399142"/>
                  <a:gd name="connsiteX28" fmla="*/ 2186623 w 4169659"/>
                  <a:gd name="connsiteY28" fmla="*/ 514121 h 1399142"/>
                  <a:gd name="connsiteX29" fmla="*/ 2209194 w 4169659"/>
                  <a:gd name="connsiteY29" fmla="*/ 592493 h 1399142"/>
                  <a:gd name="connsiteX30" fmla="*/ 1999336 w 4169659"/>
                  <a:gd name="connsiteY30" fmla="*/ 629619 h 1399142"/>
                  <a:gd name="connsiteX31" fmla="*/ 1940446 w 4169659"/>
                  <a:gd name="connsiteY31" fmla="*/ 364408 h 1399142"/>
                  <a:gd name="connsiteX32" fmla="*/ 1693999 w 4169659"/>
                  <a:gd name="connsiteY32" fmla="*/ 371887 h 1399142"/>
                  <a:gd name="connsiteX33" fmla="*/ 1782806 w 4169659"/>
                  <a:gd name="connsiteY33" fmla="*/ 607316 h 1399142"/>
                  <a:gd name="connsiteX34" fmla="*/ 1543033 w 4169659"/>
                  <a:gd name="connsiteY34" fmla="*/ 555098 h 1399142"/>
                  <a:gd name="connsiteX35" fmla="*/ 1595250 w 4169659"/>
                  <a:gd name="connsiteY35" fmla="*/ 747266 h 1399142"/>
                  <a:gd name="connsiteX36" fmla="*/ 1213467 w 4169659"/>
                  <a:gd name="connsiteY36" fmla="*/ 698989 h 1399142"/>
                  <a:gd name="connsiteX37" fmla="*/ 1187492 w 4169659"/>
                  <a:gd name="connsiteY37" fmla="*/ 861106 h 1399142"/>
                  <a:gd name="connsiteX38" fmla="*/ 0 w 4169659"/>
                  <a:gd name="connsiteY38" fmla="*/ 870915 h 1399142"/>
                  <a:gd name="connsiteX39" fmla="*/ 155847 w 4169659"/>
                  <a:gd name="connsiteY39" fmla="*/ 1399142 h 139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169659" h="1399142">
                    <a:moveTo>
                      <a:pt x="155847" y="1399142"/>
                    </a:moveTo>
                    <a:lnTo>
                      <a:pt x="3769380" y="1399142"/>
                    </a:lnTo>
                    <a:lnTo>
                      <a:pt x="4169659" y="734458"/>
                    </a:lnTo>
                    <a:lnTo>
                      <a:pt x="3405823" y="796887"/>
                    </a:lnTo>
                    <a:lnTo>
                      <a:pt x="3530681" y="785870"/>
                    </a:lnTo>
                    <a:lnTo>
                      <a:pt x="3515992" y="701408"/>
                    </a:lnTo>
                    <a:lnTo>
                      <a:pt x="3380117" y="756492"/>
                    </a:lnTo>
                    <a:lnTo>
                      <a:pt x="3321361" y="708752"/>
                    </a:lnTo>
                    <a:lnTo>
                      <a:pt x="3115712" y="716097"/>
                    </a:lnTo>
                    <a:lnTo>
                      <a:pt x="3104695" y="822593"/>
                    </a:lnTo>
                    <a:lnTo>
                      <a:pt x="3009216" y="840955"/>
                    </a:lnTo>
                    <a:lnTo>
                      <a:pt x="2840291" y="495759"/>
                    </a:lnTo>
                    <a:lnTo>
                      <a:pt x="2664021" y="499432"/>
                    </a:lnTo>
                    <a:lnTo>
                      <a:pt x="2660348" y="466381"/>
                    </a:lnTo>
                    <a:lnTo>
                      <a:pt x="2491423" y="437003"/>
                    </a:lnTo>
                    <a:lnTo>
                      <a:pt x="2484079" y="0"/>
                    </a:lnTo>
                    <a:lnTo>
                      <a:pt x="2436339" y="0"/>
                    </a:lnTo>
                    <a:lnTo>
                      <a:pt x="2432667" y="80791"/>
                    </a:lnTo>
                    <a:lnTo>
                      <a:pt x="2366565" y="88135"/>
                    </a:lnTo>
                    <a:lnTo>
                      <a:pt x="2373910" y="143220"/>
                    </a:lnTo>
                    <a:lnTo>
                      <a:pt x="2440011" y="128530"/>
                    </a:lnTo>
                    <a:lnTo>
                      <a:pt x="2443683" y="194632"/>
                    </a:lnTo>
                    <a:lnTo>
                      <a:pt x="2381254" y="143220"/>
                    </a:lnTo>
                    <a:lnTo>
                      <a:pt x="2351876" y="176270"/>
                    </a:lnTo>
                    <a:lnTo>
                      <a:pt x="2428994" y="257061"/>
                    </a:lnTo>
                    <a:lnTo>
                      <a:pt x="2436339" y="440675"/>
                    </a:lnTo>
                    <a:lnTo>
                      <a:pt x="2359221" y="422314"/>
                    </a:lnTo>
                    <a:lnTo>
                      <a:pt x="2333515" y="499432"/>
                    </a:lnTo>
                    <a:lnTo>
                      <a:pt x="2186623" y="514121"/>
                    </a:lnTo>
                    <a:lnTo>
                      <a:pt x="2209194" y="592493"/>
                    </a:lnTo>
                    <a:lnTo>
                      <a:pt x="1999336" y="629619"/>
                    </a:lnTo>
                    <a:lnTo>
                      <a:pt x="1940446" y="364408"/>
                    </a:lnTo>
                    <a:lnTo>
                      <a:pt x="1693999" y="371887"/>
                    </a:lnTo>
                    <a:lnTo>
                      <a:pt x="1782806" y="607316"/>
                    </a:lnTo>
                    <a:lnTo>
                      <a:pt x="1543033" y="555098"/>
                    </a:lnTo>
                    <a:lnTo>
                      <a:pt x="1595250" y="747266"/>
                    </a:lnTo>
                    <a:lnTo>
                      <a:pt x="1213467" y="698989"/>
                    </a:lnTo>
                    <a:cubicBezTo>
                      <a:pt x="1212243" y="805067"/>
                      <a:pt x="1188716" y="755028"/>
                      <a:pt x="1187492" y="861106"/>
                    </a:cubicBezTo>
                    <a:lnTo>
                      <a:pt x="0" y="870915"/>
                    </a:lnTo>
                    <a:lnTo>
                      <a:pt x="155847" y="1399142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" name="그림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8906" y="3406605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8459" y="3406605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8012" y="3406605"/>
                <a:ext cx="1033741" cy="873757"/>
              </a:xfrm>
              <a:prstGeom prst="rect">
                <a:avLst/>
              </a:prstGeom>
            </p:spPr>
          </p:pic>
        </p:grpSp>
        <p:grpSp>
          <p:nvGrpSpPr>
            <p:cNvPr id="8" name="그룹 7"/>
            <p:cNvGrpSpPr/>
            <p:nvPr/>
          </p:nvGrpSpPr>
          <p:grpSpPr>
            <a:xfrm>
              <a:off x="5185896" y="4193226"/>
              <a:ext cx="3166049" cy="1845851"/>
              <a:chOff x="7238149" y="2444341"/>
              <a:chExt cx="3166049" cy="1845851"/>
            </a:xfrm>
          </p:grpSpPr>
          <p:sp>
            <p:nvSpPr>
              <p:cNvPr id="9" name="자유형 8"/>
              <p:cNvSpPr/>
              <p:nvPr/>
            </p:nvSpPr>
            <p:spPr>
              <a:xfrm>
                <a:off x="7238149" y="2444341"/>
                <a:ext cx="3166049" cy="1748517"/>
              </a:xfrm>
              <a:custGeom>
                <a:avLst/>
                <a:gdLst>
                  <a:gd name="connsiteX0" fmla="*/ 22033 w 4035845"/>
                  <a:gd name="connsiteY0" fmla="*/ 1399142 h 1399142"/>
                  <a:gd name="connsiteX1" fmla="*/ 3635566 w 4035845"/>
                  <a:gd name="connsiteY1" fmla="*/ 1399142 h 1399142"/>
                  <a:gd name="connsiteX2" fmla="*/ 4035845 w 4035845"/>
                  <a:gd name="connsiteY2" fmla="*/ 734458 h 1399142"/>
                  <a:gd name="connsiteX3" fmla="*/ 3272009 w 4035845"/>
                  <a:gd name="connsiteY3" fmla="*/ 796887 h 1399142"/>
                  <a:gd name="connsiteX4" fmla="*/ 3396867 w 4035845"/>
                  <a:gd name="connsiteY4" fmla="*/ 785870 h 1399142"/>
                  <a:gd name="connsiteX5" fmla="*/ 3382178 w 4035845"/>
                  <a:gd name="connsiteY5" fmla="*/ 701408 h 1399142"/>
                  <a:gd name="connsiteX6" fmla="*/ 3246303 w 4035845"/>
                  <a:gd name="connsiteY6" fmla="*/ 756492 h 1399142"/>
                  <a:gd name="connsiteX7" fmla="*/ 3187547 w 4035845"/>
                  <a:gd name="connsiteY7" fmla="*/ 708752 h 1399142"/>
                  <a:gd name="connsiteX8" fmla="*/ 2981898 w 4035845"/>
                  <a:gd name="connsiteY8" fmla="*/ 716097 h 1399142"/>
                  <a:gd name="connsiteX9" fmla="*/ 2970881 w 4035845"/>
                  <a:gd name="connsiteY9" fmla="*/ 822593 h 1399142"/>
                  <a:gd name="connsiteX10" fmla="*/ 2875402 w 4035845"/>
                  <a:gd name="connsiteY10" fmla="*/ 840955 h 1399142"/>
                  <a:gd name="connsiteX11" fmla="*/ 2706477 w 4035845"/>
                  <a:gd name="connsiteY11" fmla="*/ 495759 h 1399142"/>
                  <a:gd name="connsiteX12" fmla="*/ 2530207 w 4035845"/>
                  <a:gd name="connsiteY12" fmla="*/ 499432 h 1399142"/>
                  <a:gd name="connsiteX13" fmla="*/ 2526534 w 4035845"/>
                  <a:gd name="connsiteY13" fmla="*/ 466381 h 1399142"/>
                  <a:gd name="connsiteX14" fmla="*/ 2357609 w 4035845"/>
                  <a:gd name="connsiteY14" fmla="*/ 437003 h 1399142"/>
                  <a:gd name="connsiteX15" fmla="*/ 2350265 w 4035845"/>
                  <a:gd name="connsiteY15" fmla="*/ 0 h 1399142"/>
                  <a:gd name="connsiteX16" fmla="*/ 2302525 w 4035845"/>
                  <a:gd name="connsiteY16" fmla="*/ 0 h 1399142"/>
                  <a:gd name="connsiteX17" fmla="*/ 2298853 w 4035845"/>
                  <a:gd name="connsiteY17" fmla="*/ 80791 h 1399142"/>
                  <a:gd name="connsiteX18" fmla="*/ 2232751 w 4035845"/>
                  <a:gd name="connsiteY18" fmla="*/ 88135 h 1399142"/>
                  <a:gd name="connsiteX19" fmla="*/ 2240096 w 4035845"/>
                  <a:gd name="connsiteY19" fmla="*/ 143220 h 1399142"/>
                  <a:gd name="connsiteX20" fmla="*/ 2306197 w 4035845"/>
                  <a:gd name="connsiteY20" fmla="*/ 128530 h 1399142"/>
                  <a:gd name="connsiteX21" fmla="*/ 2309869 w 4035845"/>
                  <a:gd name="connsiteY21" fmla="*/ 194632 h 1399142"/>
                  <a:gd name="connsiteX22" fmla="*/ 2247440 w 4035845"/>
                  <a:gd name="connsiteY22" fmla="*/ 143220 h 1399142"/>
                  <a:gd name="connsiteX23" fmla="*/ 2218062 w 4035845"/>
                  <a:gd name="connsiteY23" fmla="*/ 176270 h 1399142"/>
                  <a:gd name="connsiteX24" fmla="*/ 2295180 w 4035845"/>
                  <a:gd name="connsiteY24" fmla="*/ 257061 h 1399142"/>
                  <a:gd name="connsiteX25" fmla="*/ 2302525 w 4035845"/>
                  <a:gd name="connsiteY25" fmla="*/ 440675 h 1399142"/>
                  <a:gd name="connsiteX26" fmla="*/ 2225407 w 4035845"/>
                  <a:gd name="connsiteY26" fmla="*/ 422314 h 1399142"/>
                  <a:gd name="connsiteX27" fmla="*/ 2199701 w 4035845"/>
                  <a:gd name="connsiteY27" fmla="*/ 499432 h 1399142"/>
                  <a:gd name="connsiteX28" fmla="*/ 2052809 w 4035845"/>
                  <a:gd name="connsiteY28" fmla="*/ 514121 h 1399142"/>
                  <a:gd name="connsiteX29" fmla="*/ 2030775 w 4035845"/>
                  <a:gd name="connsiteY29" fmla="*/ 793215 h 1399142"/>
                  <a:gd name="connsiteX30" fmla="*/ 1865522 w 4035845"/>
                  <a:gd name="connsiteY30" fmla="*/ 796887 h 1399142"/>
                  <a:gd name="connsiteX31" fmla="*/ 1817783 w 4035845"/>
                  <a:gd name="connsiteY31" fmla="*/ 598583 h 1399142"/>
                  <a:gd name="connsiteX32" fmla="*/ 1604790 w 4035845"/>
                  <a:gd name="connsiteY32" fmla="*/ 594911 h 1399142"/>
                  <a:gd name="connsiteX33" fmla="*/ 1637840 w 4035845"/>
                  <a:gd name="connsiteY33" fmla="*/ 796887 h 1399142"/>
                  <a:gd name="connsiteX34" fmla="*/ 1487277 w 4035845"/>
                  <a:gd name="connsiteY34" fmla="*/ 811576 h 1399142"/>
                  <a:gd name="connsiteX35" fmla="*/ 1472587 w 4035845"/>
                  <a:gd name="connsiteY35" fmla="*/ 903383 h 1399142"/>
                  <a:gd name="connsiteX36" fmla="*/ 1079653 w 4035845"/>
                  <a:gd name="connsiteY36" fmla="*/ 899711 h 1399142"/>
                  <a:gd name="connsiteX37" fmla="*/ 1075980 w 4035845"/>
                  <a:gd name="connsiteY37" fmla="*/ 1017224 h 1399142"/>
                  <a:gd name="connsiteX38" fmla="*/ 0 w 4035845"/>
                  <a:gd name="connsiteY38" fmla="*/ 1127393 h 1399142"/>
                  <a:gd name="connsiteX39" fmla="*/ 22033 w 4035845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899711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86531 w 4046996"/>
                  <a:gd name="connsiteY29" fmla="*/ 592493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155847 w 4169659"/>
                  <a:gd name="connsiteY0" fmla="*/ 1399142 h 1399142"/>
                  <a:gd name="connsiteX1" fmla="*/ 3769380 w 4169659"/>
                  <a:gd name="connsiteY1" fmla="*/ 1399142 h 1399142"/>
                  <a:gd name="connsiteX2" fmla="*/ 4169659 w 4169659"/>
                  <a:gd name="connsiteY2" fmla="*/ 734458 h 1399142"/>
                  <a:gd name="connsiteX3" fmla="*/ 3405823 w 4169659"/>
                  <a:gd name="connsiteY3" fmla="*/ 796887 h 1399142"/>
                  <a:gd name="connsiteX4" fmla="*/ 3530681 w 4169659"/>
                  <a:gd name="connsiteY4" fmla="*/ 785870 h 1399142"/>
                  <a:gd name="connsiteX5" fmla="*/ 3515992 w 4169659"/>
                  <a:gd name="connsiteY5" fmla="*/ 701408 h 1399142"/>
                  <a:gd name="connsiteX6" fmla="*/ 3380117 w 4169659"/>
                  <a:gd name="connsiteY6" fmla="*/ 756492 h 1399142"/>
                  <a:gd name="connsiteX7" fmla="*/ 3321361 w 4169659"/>
                  <a:gd name="connsiteY7" fmla="*/ 708752 h 1399142"/>
                  <a:gd name="connsiteX8" fmla="*/ 3115712 w 4169659"/>
                  <a:gd name="connsiteY8" fmla="*/ 716097 h 1399142"/>
                  <a:gd name="connsiteX9" fmla="*/ 3104695 w 4169659"/>
                  <a:gd name="connsiteY9" fmla="*/ 822593 h 1399142"/>
                  <a:gd name="connsiteX10" fmla="*/ 3009216 w 4169659"/>
                  <a:gd name="connsiteY10" fmla="*/ 840955 h 1399142"/>
                  <a:gd name="connsiteX11" fmla="*/ 2840291 w 4169659"/>
                  <a:gd name="connsiteY11" fmla="*/ 495759 h 1399142"/>
                  <a:gd name="connsiteX12" fmla="*/ 2664021 w 4169659"/>
                  <a:gd name="connsiteY12" fmla="*/ 499432 h 1399142"/>
                  <a:gd name="connsiteX13" fmla="*/ 2660348 w 4169659"/>
                  <a:gd name="connsiteY13" fmla="*/ 466381 h 1399142"/>
                  <a:gd name="connsiteX14" fmla="*/ 2491423 w 4169659"/>
                  <a:gd name="connsiteY14" fmla="*/ 437003 h 1399142"/>
                  <a:gd name="connsiteX15" fmla="*/ 2484079 w 4169659"/>
                  <a:gd name="connsiteY15" fmla="*/ 0 h 1399142"/>
                  <a:gd name="connsiteX16" fmla="*/ 2436339 w 4169659"/>
                  <a:gd name="connsiteY16" fmla="*/ 0 h 1399142"/>
                  <a:gd name="connsiteX17" fmla="*/ 2432667 w 4169659"/>
                  <a:gd name="connsiteY17" fmla="*/ 80791 h 1399142"/>
                  <a:gd name="connsiteX18" fmla="*/ 2366565 w 4169659"/>
                  <a:gd name="connsiteY18" fmla="*/ 88135 h 1399142"/>
                  <a:gd name="connsiteX19" fmla="*/ 2373910 w 4169659"/>
                  <a:gd name="connsiteY19" fmla="*/ 143220 h 1399142"/>
                  <a:gd name="connsiteX20" fmla="*/ 2440011 w 4169659"/>
                  <a:gd name="connsiteY20" fmla="*/ 128530 h 1399142"/>
                  <a:gd name="connsiteX21" fmla="*/ 2443683 w 4169659"/>
                  <a:gd name="connsiteY21" fmla="*/ 194632 h 1399142"/>
                  <a:gd name="connsiteX22" fmla="*/ 2381254 w 4169659"/>
                  <a:gd name="connsiteY22" fmla="*/ 143220 h 1399142"/>
                  <a:gd name="connsiteX23" fmla="*/ 2351876 w 4169659"/>
                  <a:gd name="connsiteY23" fmla="*/ 176270 h 1399142"/>
                  <a:gd name="connsiteX24" fmla="*/ 2428994 w 4169659"/>
                  <a:gd name="connsiteY24" fmla="*/ 257061 h 1399142"/>
                  <a:gd name="connsiteX25" fmla="*/ 2436339 w 4169659"/>
                  <a:gd name="connsiteY25" fmla="*/ 440675 h 1399142"/>
                  <a:gd name="connsiteX26" fmla="*/ 2359221 w 4169659"/>
                  <a:gd name="connsiteY26" fmla="*/ 422314 h 1399142"/>
                  <a:gd name="connsiteX27" fmla="*/ 2333515 w 4169659"/>
                  <a:gd name="connsiteY27" fmla="*/ 499432 h 1399142"/>
                  <a:gd name="connsiteX28" fmla="*/ 2186623 w 4169659"/>
                  <a:gd name="connsiteY28" fmla="*/ 514121 h 1399142"/>
                  <a:gd name="connsiteX29" fmla="*/ 2209194 w 4169659"/>
                  <a:gd name="connsiteY29" fmla="*/ 592493 h 1399142"/>
                  <a:gd name="connsiteX30" fmla="*/ 1999336 w 4169659"/>
                  <a:gd name="connsiteY30" fmla="*/ 629619 h 1399142"/>
                  <a:gd name="connsiteX31" fmla="*/ 1940446 w 4169659"/>
                  <a:gd name="connsiteY31" fmla="*/ 364408 h 1399142"/>
                  <a:gd name="connsiteX32" fmla="*/ 1693999 w 4169659"/>
                  <a:gd name="connsiteY32" fmla="*/ 371887 h 1399142"/>
                  <a:gd name="connsiteX33" fmla="*/ 1782806 w 4169659"/>
                  <a:gd name="connsiteY33" fmla="*/ 607316 h 1399142"/>
                  <a:gd name="connsiteX34" fmla="*/ 1543033 w 4169659"/>
                  <a:gd name="connsiteY34" fmla="*/ 555098 h 1399142"/>
                  <a:gd name="connsiteX35" fmla="*/ 1595250 w 4169659"/>
                  <a:gd name="connsiteY35" fmla="*/ 747266 h 1399142"/>
                  <a:gd name="connsiteX36" fmla="*/ 1213467 w 4169659"/>
                  <a:gd name="connsiteY36" fmla="*/ 698989 h 1399142"/>
                  <a:gd name="connsiteX37" fmla="*/ 1187492 w 4169659"/>
                  <a:gd name="connsiteY37" fmla="*/ 861106 h 1399142"/>
                  <a:gd name="connsiteX38" fmla="*/ 0 w 4169659"/>
                  <a:gd name="connsiteY38" fmla="*/ 870915 h 1399142"/>
                  <a:gd name="connsiteX39" fmla="*/ 155847 w 4169659"/>
                  <a:gd name="connsiteY39" fmla="*/ 1399142 h 1399142"/>
                  <a:gd name="connsiteX0" fmla="*/ 0 w 4013812"/>
                  <a:gd name="connsiteY0" fmla="*/ 1399142 h 1399142"/>
                  <a:gd name="connsiteX1" fmla="*/ 3613533 w 4013812"/>
                  <a:gd name="connsiteY1" fmla="*/ 1399142 h 1399142"/>
                  <a:gd name="connsiteX2" fmla="*/ 4013812 w 4013812"/>
                  <a:gd name="connsiteY2" fmla="*/ 734458 h 1399142"/>
                  <a:gd name="connsiteX3" fmla="*/ 3249976 w 4013812"/>
                  <a:gd name="connsiteY3" fmla="*/ 796887 h 1399142"/>
                  <a:gd name="connsiteX4" fmla="*/ 3374834 w 4013812"/>
                  <a:gd name="connsiteY4" fmla="*/ 785870 h 1399142"/>
                  <a:gd name="connsiteX5" fmla="*/ 3360145 w 4013812"/>
                  <a:gd name="connsiteY5" fmla="*/ 701408 h 1399142"/>
                  <a:gd name="connsiteX6" fmla="*/ 3224270 w 4013812"/>
                  <a:gd name="connsiteY6" fmla="*/ 756492 h 1399142"/>
                  <a:gd name="connsiteX7" fmla="*/ 3165514 w 4013812"/>
                  <a:gd name="connsiteY7" fmla="*/ 708752 h 1399142"/>
                  <a:gd name="connsiteX8" fmla="*/ 2959865 w 4013812"/>
                  <a:gd name="connsiteY8" fmla="*/ 716097 h 1399142"/>
                  <a:gd name="connsiteX9" fmla="*/ 2948848 w 4013812"/>
                  <a:gd name="connsiteY9" fmla="*/ 822593 h 1399142"/>
                  <a:gd name="connsiteX10" fmla="*/ 2853369 w 4013812"/>
                  <a:gd name="connsiteY10" fmla="*/ 840955 h 1399142"/>
                  <a:gd name="connsiteX11" fmla="*/ 2684444 w 4013812"/>
                  <a:gd name="connsiteY11" fmla="*/ 495759 h 1399142"/>
                  <a:gd name="connsiteX12" fmla="*/ 2508174 w 4013812"/>
                  <a:gd name="connsiteY12" fmla="*/ 499432 h 1399142"/>
                  <a:gd name="connsiteX13" fmla="*/ 2504501 w 4013812"/>
                  <a:gd name="connsiteY13" fmla="*/ 466381 h 1399142"/>
                  <a:gd name="connsiteX14" fmla="*/ 2335576 w 4013812"/>
                  <a:gd name="connsiteY14" fmla="*/ 437003 h 1399142"/>
                  <a:gd name="connsiteX15" fmla="*/ 2328232 w 4013812"/>
                  <a:gd name="connsiteY15" fmla="*/ 0 h 1399142"/>
                  <a:gd name="connsiteX16" fmla="*/ 2280492 w 4013812"/>
                  <a:gd name="connsiteY16" fmla="*/ 0 h 1399142"/>
                  <a:gd name="connsiteX17" fmla="*/ 2276820 w 4013812"/>
                  <a:gd name="connsiteY17" fmla="*/ 80791 h 1399142"/>
                  <a:gd name="connsiteX18" fmla="*/ 2210718 w 4013812"/>
                  <a:gd name="connsiteY18" fmla="*/ 88135 h 1399142"/>
                  <a:gd name="connsiteX19" fmla="*/ 2218063 w 4013812"/>
                  <a:gd name="connsiteY19" fmla="*/ 143220 h 1399142"/>
                  <a:gd name="connsiteX20" fmla="*/ 2284164 w 4013812"/>
                  <a:gd name="connsiteY20" fmla="*/ 128530 h 1399142"/>
                  <a:gd name="connsiteX21" fmla="*/ 2287836 w 4013812"/>
                  <a:gd name="connsiteY21" fmla="*/ 194632 h 1399142"/>
                  <a:gd name="connsiteX22" fmla="*/ 2225407 w 4013812"/>
                  <a:gd name="connsiteY22" fmla="*/ 143220 h 1399142"/>
                  <a:gd name="connsiteX23" fmla="*/ 2196029 w 4013812"/>
                  <a:gd name="connsiteY23" fmla="*/ 176270 h 1399142"/>
                  <a:gd name="connsiteX24" fmla="*/ 2273147 w 4013812"/>
                  <a:gd name="connsiteY24" fmla="*/ 257061 h 1399142"/>
                  <a:gd name="connsiteX25" fmla="*/ 2280492 w 4013812"/>
                  <a:gd name="connsiteY25" fmla="*/ 440675 h 1399142"/>
                  <a:gd name="connsiteX26" fmla="*/ 2203374 w 4013812"/>
                  <a:gd name="connsiteY26" fmla="*/ 422314 h 1399142"/>
                  <a:gd name="connsiteX27" fmla="*/ 2177668 w 4013812"/>
                  <a:gd name="connsiteY27" fmla="*/ 499432 h 1399142"/>
                  <a:gd name="connsiteX28" fmla="*/ 2030776 w 4013812"/>
                  <a:gd name="connsiteY28" fmla="*/ 514121 h 1399142"/>
                  <a:gd name="connsiteX29" fmla="*/ 2053347 w 4013812"/>
                  <a:gd name="connsiteY29" fmla="*/ 592493 h 1399142"/>
                  <a:gd name="connsiteX30" fmla="*/ 1843489 w 4013812"/>
                  <a:gd name="connsiteY30" fmla="*/ 629619 h 1399142"/>
                  <a:gd name="connsiteX31" fmla="*/ 1784599 w 4013812"/>
                  <a:gd name="connsiteY31" fmla="*/ 364408 h 1399142"/>
                  <a:gd name="connsiteX32" fmla="*/ 1538152 w 4013812"/>
                  <a:gd name="connsiteY32" fmla="*/ 371887 h 1399142"/>
                  <a:gd name="connsiteX33" fmla="*/ 1626959 w 4013812"/>
                  <a:gd name="connsiteY33" fmla="*/ 607316 h 1399142"/>
                  <a:gd name="connsiteX34" fmla="*/ 1387186 w 4013812"/>
                  <a:gd name="connsiteY34" fmla="*/ 555098 h 1399142"/>
                  <a:gd name="connsiteX35" fmla="*/ 1439403 w 4013812"/>
                  <a:gd name="connsiteY35" fmla="*/ 747266 h 1399142"/>
                  <a:gd name="connsiteX36" fmla="*/ 1057620 w 4013812"/>
                  <a:gd name="connsiteY36" fmla="*/ 698989 h 1399142"/>
                  <a:gd name="connsiteX37" fmla="*/ 1031645 w 4013812"/>
                  <a:gd name="connsiteY37" fmla="*/ 861106 h 1399142"/>
                  <a:gd name="connsiteX38" fmla="*/ 502075 w 4013812"/>
                  <a:gd name="connsiteY38" fmla="*/ 870915 h 1399142"/>
                  <a:gd name="connsiteX39" fmla="*/ 0 w 4013812"/>
                  <a:gd name="connsiteY39" fmla="*/ 1399142 h 1399142"/>
                  <a:gd name="connsiteX0" fmla="*/ 222755 w 3511737"/>
                  <a:gd name="connsiteY0" fmla="*/ 1408123 h 1408123"/>
                  <a:gd name="connsiteX1" fmla="*/ 3111458 w 3511737"/>
                  <a:gd name="connsiteY1" fmla="*/ 1399142 h 1408123"/>
                  <a:gd name="connsiteX2" fmla="*/ 3511737 w 3511737"/>
                  <a:gd name="connsiteY2" fmla="*/ 734458 h 1408123"/>
                  <a:gd name="connsiteX3" fmla="*/ 2747901 w 3511737"/>
                  <a:gd name="connsiteY3" fmla="*/ 796887 h 1408123"/>
                  <a:gd name="connsiteX4" fmla="*/ 2872759 w 3511737"/>
                  <a:gd name="connsiteY4" fmla="*/ 785870 h 1408123"/>
                  <a:gd name="connsiteX5" fmla="*/ 2858070 w 3511737"/>
                  <a:gd name="connsiteY5" fmla="*/ 701408 h 1408123"/>
                  <a:gd name="connsiteX6" fmla="*/ 2722195 w 3511737"/>
                  <a:gd name="connsiteY6" fmla="*/ 756492 h 1408123"/>
                  <a:gd name="connsiteX7" fmla="*/ 2663439 w 3511737"/>
                  <a:gd name="connsiteY7" fmla="*/ 708752 h 1408123"/>
                  <a:gd name="connsiteX8" fmla="*/ 2457790 w 3511737"/>
                  <a:gd name="connsiteY8" fmla="*/ 716097 h 1408123"/>
                  <a:gd name="connsiteX9" fmla="*/ 2446773 w 3511737"/>
                  <a:gd name="connsiteY9" fmla="*/ 822593 h 1408123"/>
                  <a:gd name="connsiteX10" fmla="*/ 2351294 w 3511737"/>
                  <a:gd name="connsiteY10" fmla="*/ 840955 h 1408123"/>
                  <a:gd name="connsiteX11" fmla="*/ 2182369 w 3511737"/>
                  <a:gd name="connsiteY11" fmla="*/ 495759 h 1408123"/>
                  <a:gd name="connsiteX12" fmla="*/ 2006099 w 3511737"/>
                  <a:gd name="connsiteY12" fmla="*/ 499432 h 1408123"/>
                  <a:gd name="connsiteX13" fmla="*/ 2002426 w 3511737"/>
                  <a:gd name="connsiteY13" fmla="*/ 466381 h 1408123"/>
                  <a:gd name="connsiteX14" fmla="*/ 1833501 w 3511737"/>
                  <a:gd name="connsiteY14" fmla="*/ 437003 h 1408123"/>
                  <a:gd name="connsiteX15" fmla="*/ 1826157 w 3511737"/>
                  <a:gd name="connsiteY15" fmla="*/ 0 h 1408123"/>
                  <a:gd name="connsiteX16" fmla="*/ 1778417 w 3511737"/>
                  <a:gd name="connsiteY16" fmla="*/ 0 h 1408123"/>
                  <a:gd name="connsiteX17" fmla="*/ 1774745 w 3511737"/>
                  <a:gd name="connsiteY17" fmla="*/ 80791 h 1408123"/>
                  <a:gd name="connsiteX18" fmla="*/ 1708643 w 3511737"/>
                  <a:gd name="connsiteY18" fmla="*/ 88135 h 1408123"/>
                  <a:gd name="connsiteX19" fmla="*/ 1715988 w 3511737"/>
                  <a:gd name="connsiteY19" fmla="*/ 143220 h 1408123"/>
                  <a:gd name="connsiteX20" fmla="*/ 1782089 w 3511737"/>
                  <a:gd name="connsiteY20" fmla="*/ 128530 h 1408123"/>
                  <a:gd name="connsiteX21" fmla="*/ 1785761 w 3511737"/>
                  <a:gd name="connsiteY21" fmla="*/ 194632 h 1408123"/>
                  <a:gd name="connsiteX22" fmla="*/ 1723332 w 3511737"/>
                  <a:gd name="connsiteY22" fmla="*/ 143220 h 1408123"/>
                  <a:gd name="connsiteX23" fmla="*/ 1693954 w 3511737"/>
                  <a:gd name="connsiteY23" fmla="*/ 176270 h 1408123"/>
                  <a:gd name="connsiteX24" fmla="*/ 1771072 w 3511737"/>
                  <a:gd name="connsiteY24" fmla="*/ 257061 h 1408123"/>
                  <a:gd name="connsiteX25" fmla="*/ 1778417 w 3511737"/>
                  <a:gd name="connsiteY25" fmla="*/ 440675 h 1408123"/>
                  <a:gd name="connsiteX26" fmla="*/ 1701299 w 3511737"/>
                  <a:gd name="connsiteY26" fmla="*/ 422314 h 1408123"/>
                  <a:gd name="connsiteX27" fmla="*/ 1675593 w 3511737"/>
                  <a:gd name="connsiteY27" fmla="*/ 499432 h 1408123"/>
                  <a:gd name="connsiteX28" fmla="*/ 1528701 w 3511737"/>
                  <a:gd name="connsiteY28" fmla="*/ 514121 h 1408123"/>
                  <a:gd name="connsiteX29" fmla="*/ 1551272 w 3511737"/>
                  <a:gd name="connsiteY29" fmla="*/ 592493 h 1408123"/>
                  <a:gd name="connsiteX30" fmla="*/ 1341414 w 3511737"/>
                  <a:gd name="connsiteY30" fmla="*/ 629619 h 1408123"/>
                  <a:gd name="connsiteX31" fmla="*/ 1282524 w 3511737"/>
                  <a:gd name="connsiteY31" fmla="*/ 364408 h 1408123"/>
                  <a:gd name="connsiteX32" fmla="*/ 1036077 w 3511737"/>
                  <a:gd name="connsiteY32" fmla="*/ 371887 h 1408123"/>
                  <a:gd name="connsiteX33" fmla="*/ 1124884 w 3511737"/>
                  <a:gd name="connsiteY33" fmla="*/ 607316 h 1408123"/>
                  <a:gd name="connsiteX34" fmla="*/ 885111 w 3511737"/>
                  <a:gd name="connsiteY34" fmla="*/ 555098 h 1408123"/>
                  <a:gd name="connsiteX35" fmla="*/ 937328 w 3511737"/>
                  <a:gd name="connsiteY35" fmla="*/ 747266 h 1408123"/>
                  <a:gd name="connsiteX36" fmla="*/ 555545 w 3511737"/>
                  <a:gd name="connsiteY36" fmla="*/ 698989 h 1408123"/>
                  <a:gd name="connsiteX37" fmla="*/ 529570 w 3511737"/>
                  <a:gd name="connsiteY37" fmla="*/ 861106 h 1408123"/>
                  <a:gd name="connsiteX38" fmla="*/ 0 w 3511737"/>
                  <a:gd name="connsiteY38" fmla="*/ 870915 h 1408123"/>
                  <a:gd name="connsiteX39" fmla="*/ 222755 w 3511737"/>
                  <a:gd name="connsiteY39" fmla="*/ 1408123 h 1408123"/>
                  <a:gd name="connsiteX0" fmla="*/ 222755 w 3511737"/>
                  <a:gd name="connsiteY0" fmla="*/ 1408123 h 1408123"/>
                  <a:gd name="connsiteX1" fmla="*/ 2754619 w 3511737"/>
                  <a:gd name="connsiteY1" fmla="*/ 1399142 h 1408123"/>
                  <a:gd name="connsiteX2" fmla="*/ 3511737 w 3511737"/>
                  <a:gd name="connsiteY2" fmla="*/ 734458 h 1408123"/>
                  <a:gd name="connsiteX3" fmla="*/ 2747901 w 3511737"/>
                  <a:gd name="connsiteY3" fmla="*/ 796887 h 1408123"/>
                  <a:gd name="connsiteX4" fmla="*/ 2872759 w 3511737"/>
                  <a:gd name="connsiteY4" fmla="*/ 785870 h 1408123"/>
                  <a:gd name="connsiteX5" fmla="*/ 2858070 w 3511737"/>
                  <a:gd name="connsiteY5" fmla="*/ 701408 h 1408123"/>
                  <a:gd name="connsiteX6" fmla="*/ 2722195 w 3511737"/>
                  <a:gd name="connsiteY6" fmla="*/ 756492 h 1408123"/>
                  <a:gd name="connsiteX7" fmla="*/ 2663439 w 3511737"/>
                  <a:gd name="connsiteY7" fmla="*/ 708752 h 1408123"/>
                  <a:gd name="connsiteX8" fmla="*/ 2457790 w 3511737"/>
                  <a:gd name="connsiteY8" fmla="*/ 716097 h 1408123"/>
                  <a:gd name="connsiteX9" fmla="*/ 2446773 w 3511737"/>
                  <a:gd name="connsiteY9" fmla="*/ 822593 h 1408123"/>
                  <a:gd name="connsiteX10" fmla="*/ 2351294 w 3511737"/>
                  <a:gd name="connsiteY10" fmla="*/ 840955 h 1408123"/>
                  <a:gd name="connsiteX11" fmla="*/ 2182369 w 3511737"/>
                  <a:gd name="connsiteY11" fmla="*/ 495759 h 1408123"/>
                  <a:gd name="connsiteX12" fmla="*/ 2006099 w 3511737"/>
                  <a:gd name="connsiteY12" fmla="*/ 499432 h 1408123"/>
                  <a:gd name="connsiteX13" fmla="*/ 2002426 w 3511737"/>
                  <a:gd name="connsiteY13" fmla="*/ 466381 h 1408123"/>
                  <a:gd name="connsiteX14" fmla="*/ 1833501 w 3511737"/>
                  <a:gd name="connsiteY14" fmla="*/ 437003 h 1408123"/>
                  <a:gd name="connsiteX15" fmla="*/ 1826157 w 3511737"/>
                  <a:gd name="connsiteY15" fmla="*/ 0 h 1408123"/>
                  <a:gd name="connsiteX16" fmla="*/ 1778417 w 3511737"/>
                  <a:gd name="connsiteY16" fmla="*/ 0 h 1408123"/>
                  <a:gd name="connsiteX17" fmla="*/ 1774745 w 3511737"/>
                  <a:gd name="connsiteY17" fmla="*/ 80791 h 1408123"/>
                  <a:gd name="connsiteX18" fmla="*/ 1708643 w 3511737"/>
                  <a:gd name="connsiteY18" fmla="*/ 88135 h 1408123"/>
                  <a:gd name="connsiteX19" fmla="*/ 1715988 w 3511737"/>
                  <a:gd name="connsiteY19" fmla="*/ 143220 h 1408123"/>
                  <a:gd name="connsiteX20" fmla="*/ 1782089 w 3511737"/>
                  <a:gd name="connsiteY20" fmla="*/ 128530 h 1408123"/>
                  <a:gd name="connsiteX21" fmla="*/ 1785761 w 3511737"/>
                  <a:gd name="connsiteY21" fmla="*/ 194632 h 1408123"/>
                  <a:gd name="connsiteX22" fmla="*/ 1723332 w 3511737"/>
                  <a:gd name="connsiteY22" fmla="*/ 143220 h 1408123"/>
                  <a:gd name="connsiteX23" fmla="*/ 1693954 w 3511737"/>
                  <a:gd name="connsiteY23" fmla="*/ 176270 h 1408123"/>
                  <a:gd name="connsiteX24" fmla="*/ 1771072 w 3511737"/>
                  <a:gd name="connsiteY24" fmla="*/ 257061 h 1408123"/>
                  <a:gd name="connsiteX25" fmla="*/ 1778417 w 3511737"/>
                  <a:gd name="connsiteY25" fmla="*/ 440675 h 1408123"/>
                  <a:gd name="connsiteX26" fmla="*/ 1701299 w 3511737"/>
                  <a:gd name="connsiteY26" fmla="*/ 422314 h 1408123"/>
                  <a:gd name="connsiteX27" fmla="*/ 1675593 w 3511737"/>
                  <a:gd name="connsiteY27" fmla="*/ 499432 h 1408123"/>
                  <a:gd name="connsiteX28" fmla="*/ 1528701 w 3511737"/>
                  <a:gd name="connsiteY28" fmla="*/ 514121 h 1408123"/>
                  <a:gd name="connsiteX29" fmla="*/ 1551272 w 3511737"/>
                  <a:gd name="connsiteY29" fmla="*/ 592493 h 1408123"/>
                  <a:gd name="connsiteX30" fmla="*/ 1341414 w 3511737"/>
                  <a:gd name="connsiteY30" fmla="*/ 629619 h 1408123"/>
                  <a:gd name="connsiteX31" fmla="*/ 1282524 w 3511737"/>
                  <a:gd name="connsiteY31" fmla="*/ 364408 h 1408123"/>
                  <a:gd name="connsiteX32" fmla="*/ 1036077 w 3511737"/>
                  <a:gd name="connsiteY32" fmla="*/ 371887 h 1408123"/>
                  <a:gd name="connsiteX33" fmla="*/ 1124884 w 3511737"/>
                  <a:gd name="connsiteY33" fmla="*/ 607316 h 1408123"/>
                  <a:gd name="connsiteX34" fmla="*/ 885111 w 3511737"/>
                  <a:gd name="connsiteY34" fmla="*/ 555098 h 1408123"/>
                  <a:gd name="connsiteX35" fmla="*/ 937328 w 3511737"/>
                  <a:gd name="connsiteY35" fmla="*/ 747266 h 1408123"/>
                  <a:gd name="connsiteX36" fmla="*/ 555545 w 3511737"/>
                  <a:gd name="connsiteY36" fmla="*/ 698989 h 1408123"/>
                  <a:gd name="connsiteX37" fmla="*/ 529570 w 3511737"/>
                  <a:gd name="connsiteY37" fmla="*/ 861106 h 1408123"/>
                  <a:gd name="connsiteX38" fmla="*/ 0 w 3511737"/>
                  <a:gd name="connsiteY38" fmla="*/ 870915 h 1408123"/>
                  <a:gd name="connsiteX39" fmla="*/ 222755 w 3511737"/>
                  <a:gd name="connsiteY39" fmla="*/ 1408123 h 1408123"/>
                  <a:gd name="connsiteX0" fmla="*/ 222755 w 3166049"/>
                  <a:gd name="connsiteY0" fmla="*/ 1408123 h 1408123"/>
                  <a:gd name="connsiteX1" fmla="*/ 2754619 w 3166049"/>
                  <a:gd name="connsiteY1" fmla="*/ 1399142 h 1408123"/>
                  <a:gd name="connsiteX2" fmla="*/ 3166049 w 3166049"/>
                  <a:gd name="connsiteY2" fmla="*/ 788340 h 1408123"/>
                  <a:gd name="connsiteX3" fmla="*/ 2747901 w 3166049"/>
                  <a:gd name="connsiteY3" fmla="*/ 796887 h 1408123"/>
                  <a:gd name="connsiteX4" fmla="*/ 2872759 w 3166049"/>
                  <a:gd name="connsiteY4" fmla="*/ 785870 h 1408123"/>
                  <a:gd name="connsiteX5" fmla="*/ 2858070 w 3166049"/>
                  <a:gd name="connsiteY5" fmla="*/ 701408 h 1408123"/>
                  <a:gd name="connsiteX6" fmla="*/ 2722195 w 3166049"/>
                  <a:gd name="connsiteY6" fmla="*/ 756492 h 1408123"/>
                  <a:gd name="connsiteX7" fmla="*/ 2663439 w 3166049"/>
                  <a:gd name="connsiteY7" fmla="*/ 708752 h 1408123"/>
                  <a:gd name="connsiteX8" fmla="*/ 2457790 w 3166049"/>
                  <a:gd name="connsiteY8" fmla="*/ 716097 h 1408123"/>
                  <a:gd name="connsiteX9" fmla="*/ 2446773 w 3166049"/>
                  <a:gd name="connsiteY9" fmla="*/ 822593 h 1408123"/>
                  <a:gd name="connsiteX10" fmla="*/ 2351294 w 3166049"/>
                  <a:gd name="connsiteY10" fmla="*/ 840955 h 1408123"/>
                  <a:gd name="connsiteX11" fmla="*/ 2182369 w 3166049"/>
                  <a:gd name="connsiteY11" fmla="*/ 495759 h 1408123"/>
                  <a:gd name="connsiteX12" fmla="*/ 2006099 w 3166049"/>
                  <a:gd name="connsiteY12" fmla="*/ 499432 h 1408123"/>
                  <a:gd name="connsiteX13" fmla="*/ 2002426 w 3166049"/>
                  <a:gd name="connsiteY13" fmla="*/ 466381 h 1408123"/>
                  <a:gd name="connsiteX14" fmla="*/ 1833501 w 3166049"/>
                  <a:gd name="connsiteY14" fmla="*/ 437003 h 1408123"/>
                  <a:gd name="connsiteX15" fmla="*/ 1826157 w 3166049"/>
                  <a:gd name="connsiteY15" fmla="*/ 0 h 1408123"/>
                  <a:gd name="connsiteX16" fmla="*/ 1778417 w 3166049"/>
                  <a:gd name="connsiteY16" fmla="*/ 0 h 1408123"/>
                  <a:gd name="connsiteX17" fmla="*/ 1774745 w 3166049"/>
                  <a:gd name="connsiteY17" fmla="*/ 80791 h 1408123"/>
                  <a:gd name="connsiteX18" fmla="*/ 1708643 w 3166049"/>
                  <a:gd name="connsiteY18" fmla="*/ 88135 h 1408123"/>
                  <a:gd name="connsiteX19" fmla="*/ 1715988 w 3166049"/>
                  <a:gd name="connsiteY19" fmla="*/ 143220 h 1408123"/>
                  <a:gd name="connsiteX20" fmla="*/ 1782089 w 3166049"/>
                  <a:gd name="connsiteY20" fmla="*/ 128530 h 1408123"/>
                  <a:gd name="connsiteX21" fmla="*/ 1785761 w 3166049"/>
                  <a:gd name="connsiteY21" fmla="*/ 194632 h 1408123"/>
                  <a:gd name="connsiteX22" fmla="*/ 1723332 w 3166049"/>
                  <a:gd name="connsiteY22" fmla="*/ 143220 h 1408123"/>
                  <a:gd name="connsiteX23" fmla="*/ 1693954 w 3166049"/>
                  <a:gd name="connsiteY23" fmla="*/ 176270 h 1408123"/>
                  <a:gd name="connsiteX24" fmla="*/ 1771072 w 3166049"/>
                  <a:gd name="connsiteY24" fmla="*/ 257061 h 1408123"/>
                  <a:gd name="connsiteX25" fmla="*/ 1778417 w 3166049"/>
                  <a:gd name="connsiteY25" fmla="*/ 440675 h 1408123"/>
                  <a:gd name="connsiteX26" fmla="*/ 1701299 w 3166049"/>
                  <a:gd name="connsiteY26" fmla="*/ 422314 h 1408123"/>
                  <a:gd name="connsiteX27" fmla="*/ 1675593 w 3166049"/>
                  <a:gd name="connsiteY27" fmla="*/ 499432 h 1408123"/>
                  <a:gd name="connsiteX28" fmla="*/ 1528701 w 3166049"/>
                  <a:gd name="connsiteY28" fmla="*/ 514121 h 1408123"/>
                  <a:gd name="connsiteX29" fmla="*/ 1551272 w 3166049"/>
                  <a:gd name="connsiteY29" fmla="*/ 592493 h 1408123"/>
                  <a:gd name="connsiteX30" fmla="*/ 1341414 w 3166049"/>
                  <a:gd name="connsiteY30" fmla="*/ 629619 h 1408123"/>
                  <a:gd name="connsiteX31" fmla="*/ 1282524 w 3166049"/>
                  <a:gd name="connsiteY31" fmla="*/ 364408 h 1408123"/>
                  <a:gd name="connsiteX32" fmla="*/ 1036077 w 3166049"/>
                  <a:gd name="connsiteY32" fmla="*/ 371887 h 1408123"/>
                  <a:gd name="connsiteX33" fmla="*/ 1124884 w 3166049"/>
                  <a:gd name="connsiteY33" fmla="*/ 607316 h 1408123"/>
                  <a:gd name="connsiteX34" fmla="*/ 885111 w 3166049"/>
                  <a:gd name="connsiteY34" fmla="*/ 555098 h 1408123"/>
                  <a:gd name="connsiteX35" fmla="*/ 937328 w 3166049"/>
                  <a:gd name="connsiteY35" fmla="*/ 747266 h 1408123"/>
                  <a:gd name="connsiteX36" fmla="*/ 555545 w 3166049"/>
                  <a:gd name="connsiteY36" fmla="*/ 698989 h 1408123"/>
                  <a:gd name="connsiteX37" fmla="*/ 529570 w 3166049"/>
                  <a:gd name="connsiteY37" fmla="*/ 861106 h 1408123"/>
                  <a:gd name="connsiteX38" fmla="*/ 0 w 3166049"/>
                  <a:gd name="connsiteY38" fmla="*/ 870915 h 1408123"/>
                  <a:gd name="connsiteX39" fmla="*/ 222755 w 3166049"/>
                  <a:gd name="connsiteY39" fmla="*/ 1408123 h 1408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66049" h="1408123">
                    <a:moveTo>
                      <a:pt x="222755" y="1408123"/>
                    </a:moveTo>
                    <a:lnTo>
                      <a:pt x="2754619" y="1399142"/>
                    </a:lnTo>
                    <a:lnTo>
                      <a:pt x="3166049" y="788340"/>
                    </a:lnTo>
                    <a:lnTo>
                      <a:pt x="2747901" y="796887"/>
                    </a:lnTo>
                    <a:cubicBezTo>
                      <a:pt x="2699019" y="796475"/>
                      <a:pt x="2831140" y="789542"/>
                      <a:pt x="2872759" y="785870"/>
                    </a:cubicBezTo>
                    <a:lnTo>
                      <a:pt x="2858070" y="701408"/>
                    </a:lnTo>
                    <a:lnTo>
                      <a:pt x="2722195" y="756492"/>
                    </a:lnTo>
                    <a:lnTo>
                      <a:pt x="2663439" y="708752"/>
                    </a:lnTo>
                    <a:lnTo>
                      <a:pt x="2457790" y="716097"/>
                    </a:lnTo>
                    <a:lnTo>
                      <a:pt x="2446773" y="822593"/>
                    </a:lnTo>
                    <a:lnTo>
                      <a:pt x="2351294" y="840955"/>
                    </a:lnTo>
                    <a:lnTo>
                      <a:pt x="2182369" y="495759"/>
                    </a:lnTo>
                    <a:lnTo>
                      <a:pt x="2006099" y="499432"/>
                    </a:lnTo>
                    <a:lnTo>
                      <a:pt x="2002426" y="466381"/>
                    </a:lnTo>
                    <a:lnTo>
                      <a:pt x="1833501" y="437003"/>
                    </a:lnTo>
                    <a:lnTo>
                      <a:pt x="1826157" y="0"/>
                    </a:lnTo>
                    <a:lnTo>
                      <a:pt x="1778417" y="0"/>
                    </a:lnTo>
                    <a:lnTo>
                      <a:pt x="1774745" y="80791"/>
                    </a:lnTo>
                    <a:lnTo>
                      <a:pt x="1708643" y="88135"/>
                    </a:lnTo>
                    <a:lnTo>
                      <a:pt x="1715988" y="143220"/>
                    </a:lnTo>
                    <a:lnTo>
                      <a:pt x="1782089" y="128530"/>
                    </a:lnTo>
                    <a:lnTo>
                      <a:pt x="1785761" y="194632"/>
                    </a:lnTo>
                    <a:lnTo>
                      <a:pt x="1723332" y="143220"/>
                    </a:lnTo>
                    <a:lnTo>
                      <a:pt x="1693954" y="176270"/>
                    </a:lnTo>
                    <a:lnTo>
                      <a:pt x="1771072" y="257061"/>
                    </a:lnTo>
                    <a:lnTo>
                      <a:pt x="1778417" y="440675"/>
                    </a:lnTo>
                    <a:lnTo>
                      <a:pt x="1701299" y="422314"/>
                    </a:lnTo>
                    <a:lnTo>
                      <a:pt x="1675593" y="499432"/>
                    </a:lnTo>
                    <a:lnTo>
                      <a:pt x="1528701" y="514121"/>
                    </a:lnTo>
                    <a:lnTo>
                      <a:pt x="1551272" y="592493"/>
                    </a:lnTo>
                    <a:lnTo>
                      <a:pt x="1341414" y="629619"/>
                    </a:lnTo>
                    <a:lnTo>
                      <a:pt x="1282524" y="364408"/>
                    </a:lnTo>
                    <a:lnTo>
                      <a:pt x="1036077" y="371887"/>
                    </a:lnTo>
                    <a:lnTo>
                      <a:pt x="1124884" y="607316"/>
                    </a:lnTo>
                    <a:lnTo>
                      <a:pt x="885111" y="555098"/>
                    </a:lnTo>
                    <a:lnTo>
                      <a:pt x="937328" y="747266"/>
                    </a:lnTo>
                    <a:lnTo>
                      <a:pt x="555545" y="698989"/>
                    </a:lnTo>
                    <a:cubicBezTo>
                      <a:pt x="554321" y="805067"/>
                      <a:pt x="530794" y="755028"/>
                      <a:pt x="529570" y="861106"/>
                    </a:cubicBezTo>
                    <a:lnTo>
                      <a:pt x="0" y="870915"/>
                    </a:lnTo>
                    <a:lnTo>
                      <a:pt x="222755" y="1408123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155" y="3393836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3708" y="3416435"/>
                <a:ext cx="1033741" cy="873757"/>
              </a:xfrm>
              <a:prstGeom prst="rect">
                <a:avLst/>
              </a:prstGeom>
            </p:spPr>
          </p:pic>
        </p:grpSp>
        <p:grpSp>
          <p:nvGrpSpPr>
            <p:cNvPr id="12" name="그룹 11"/>
            <p:cNvGrpSpPr/>
            <p:nvPr/>
          </p:nvGrpSpPr>
          <p:grpSpPr>
            <a:xfrm>
              <a:off x="9034967" y="4247470"/>
              <a:ext cx="1908826" cy="1761198"/>
              <a:chOff x="5522449" y="4114624"/>
              <a:chExt cx="1908826" cy="1761198"/>
            </a:xfrm>
          </p:grpSpPr>
          <p:sp>
            <p:nvSpPr>
              <p:cNvPr id="13" name="자유형 12"/>
              <p:cNvSpPr/>
              <p:nvPr/>
            </p:nvSpPr>
            <p:spPr>
              <a:xfrm>
                <a:off x="5522449" y="4114624"/>
                <a:ext cx="1908826" cy="1737365"/>
              </a:xfrm>
              <a:custGeom>
                <a:avLst/>
                <a:gdLst>
                  <a:gd name="connsiteX0" fmla="*/ 22033 w 4035845"/>
                  <a:gd name="connsiteY0" fmla="*/ 1399142 h 1399142"/>
                  <a:gd name="connsiteX1" fmla="*/ 3635566 w 4035845"/>
                  <a:gd name="connsiteY1" fmla="*/ 1399142 h 1399142"/>
                  <a:gd name="connsiteX2" fmla="*/ 4035845 w 4035845"/>
                  <a:gd name="connsiteY2" fmla="*/ 734458 h 1399142"/>
                  <a:gd name="connsiteX3" fmla="*/ 3272009 w 4035845"/>
                  <a:gd name="connsiteY3" fmla="*/ 796887 h 1399142"/>
                  <a:gd name="connsiteX4" fmla="*/ 3396867 w 4035845"/>
                  <a:gd name="connsiteY4" fmla="*/ 785870 h 1399142"/>
                  <a:gd name="connsiteX5" fmla="*/ 3382178 w 4035845"/>
                  <a:gd name="connsiteY5" fmla="*/ 701408 h 1399142"/>
                  <a:gd name="connsiteX6" fmla="*/ 3246303 w 4035845"/>
                  <a:gd name="connsiteY6" fmla="*/ 756492 h 1399142"/>
                  <a:gd name="connsiteX7" fmla="*/ 3187547 w 4035845"/>
                  <a:gd name="connsiteY7" fmla="*/ 708752 h 1399142"/>
                  <a:gd name="connsiteX8" fmla="*/ 2981898 w 4035845"/>
                  <a:gd name="connsiteY8" fmla="*/ 716097 h 1399142"/>
                  <a:gd name="connsiteX9" fmla="*/ 2970881 w 4035845"/>
                  <a:gd name="connsiteY9" fmla="*/ 822593 h 1399142"/>
                  <a:gd name="connsiteX10" fmla="*/ 2875402 w 4035845"/>
                  <a:gd name="connsiteY10" fmla="*/ 840955 h 1399142"/>
                  <a:gd name="connsiteX11" fmla="*/ 2706477 w 4035845"/>
                  <a:gd name="connsiteY11" fmla="*/ 495759 h 1399142"/>
                  <a:gd name="connsiteX12" fmla="*/ 2530207 w 4035845"/>
                  <a:gd name="connsiteY12" fmla="*/ 499432 h 1399142"/>
                  <a:gd name="connsiteX13" fmla="*/ 2526534 w 4035845"/>
                  <a:gd name="connsiteY13" fmla="*/ 466381 h 1399142"/>
                  <a:gd name="connsiteX14" fmla="*/ 2357609 w 4035845"/>
                  <a:gd name="connsiteY14" fmla="*/ 437003 h 1399142"/>
                  <a:gd name="connsiteX15" fmla="*/ 2350265 w 4035845"/>
                  <a:gd name="connsiteY15" fmla="*/ 0 h 1399142"/>
                  <a:gd name="connsiteX16" fmla="*/ 2302525 w 4035845"/>
                  <a:gd name="connsiteY16" fmla="*/ 0 h 1399142"/>
                  <a:gd name="connsiteX17" fmla="*/ 2298853 w 4035845"/>
                  <a:gd name="connsiteY17" fmla="*/ 80791 h 1399142"/>
                  <a:gd name="connsiteX18" fmla="*/ 2232751 w 4035845"/>
                  <a:gd name="connsiteY18" fmla="*/ 88135 h 1399142"/>
                  <a:gd name="connsiteX19" fmla="*/ 2240096 w 4035845"/>
                  <a:gd name="connsiteY19" fmla="*/ 143220 h 1399142"/>
                  <a:gd name="connsiteX20" fmla="*/ 2306197 w 4035845"/>
                  <a:gd name="connsiteY20" fmla="*/ 128530 h 1399142"/>
                  <a:gd name="connsiteX21" fmla="*/ 2309869 w 4035845"/>
                  <a:gd name="connsiteY21" fmla="*/ 194632 h 1399142"/>
                  <a:gd name="connsiteX22" fmla="*/ 2247440 w 4035845"/>
                  <a:gd name="connsiteY22" fmla="*/ 143220 h 1399142"/>
                  <a:gd name="connsiteX23" fmla="*/ 2218062 w 4035845"/>
                  <a:gd name="connsiteY23" fmla="*/ 176270 h 1399142"/>
                  <a:gd name="connsiteX24" fmla="*/ 2295180 w 4035845"/>
                  <a:gd name="connsiteY24" fmla="*/ 257061 h 1399142"/>
                  <a:gd name="connsiteX25" fmla="*/ 2302525 w 4035845"/>
                  <a:gd name="connsiteY25" fmla="*/ 440675 h 1399142"/>
                  <a:gd name="connsiteX26" fmla="*/ 2225407 w 4035845"/>
                  <a:gd name="connsiteY26" fmla="*/ 422314 h 1399142"/>
                  <a:gd name="connsiteX27" fmla="*/ 2199701 w 4035845"/>
                  <a:gd name="connsiteY27" fmla="*/ 499432 h 1399142"/>
                  <a:gd name="connsiteX28" fmla="*/ 2052809 w 4035845"/>
                  <a:gd name="connsiteY28" fmla="*/ 514121 h 1399142"/>
                  <a:gd name="connsiteX29" fmla="*/ 2030775 w 4035845"/>
                  <a:gd name="connsiteY29" fmla="*/ 793215 h 1399142"/>
                  <a:gd name="connsiteX30" fmla="*/ 1865522 w 4035845"/>
                  <a:gd name="connsiteY30" fmla="*/ 796887 h 1399142"/>
                  <a:gd name="connsiteX31" fmla="*/ 1817783 w 4035845"/>
                  <a:gd name="connsiteY31" fmla="*/ 598583 h 1399142"/>
                  <a:gd name="connsiteX32" fmla="*/ 1604790 w 4035845"/>
                  <a:gd name="connsiteY32" fmla="*/ 594911 h 1399142"/>
                  <a:gd name="connsiteX33" fmla="*/ 1637840 w 4035845"/>
                  <a:gd name="connsiteY33" fmla="*/ 796887 h 1399142"/>
                  <a:gd name="connsiteX34" fmla="*/ 1487277 w 4035845"/>
                  <a:gd name="connsiteY34" fmla="*/ 811576 h 1399142"/>
                  <a:gd name="connsiteX35" fmla="*/ 1472587 w 4035845"/>
                  <a:gd name="connsiteY35" fmla="*/ 903383 h 1399142"/>
                  <a:gd name="connsiteX36" fmla="*/ 1079653 w 4035845"/>
                  <a:gd name="connsiteY36" fmla="*/ 899711 h 1399142"/>
                  <a:gd name="connsiteX37" fmla="*/ 1075980 w 4035845"/>
                  <a:gd name="connsiteY37" fmla="*/ 1017224 h 1399142"/>
                  <a:gd name="connsiteX38" fmla="*/ 0 w 4035845"/>
                  <a:gd name="connsiteY38" fmla="*/ 1127393 h 1399142"/>
                  <a:gd name="connsiteX39" fmla="*/ 22033 w 4035845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899711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86531 w 4046996"/>
                  <a:gd name="connsiteY29" fmla="*/ 592493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155847 w 4169659"/>
                  <a:gd name="connsiteY0" fmla="*/ 1399142 h 1399142"/>
                  <a:gd name="connsiteX1" fmla="*/ 3769380 w 4169659"/>
                  <a:gd name="connsiteY1" fmla="*/ 1399142 h 1399142"/>
                  <a:gd name="connsiteX2" fmla="*/ 4169659 w 4169659"/>
                  <a:gd name="connsiteY2" fmla="*/ 734458 h 1399142"/>
                  <a:gd name="connsiteX3" fmla="*/ 3405823 w 4169659"/>
                  <a:gd name="connsiteY3" fmla="*/ 796887 h 1399142"/>
                  <a:gd name="connsiteX4" fmla="*/ 3530681 w 4169659"/>
                  <a:gd name="connsiteY4" fmla="*/ 785870 h 1399142"/>
                  <a:gd name="connsiteX5" fmla="*/ 3515992 w 4169659"/>
                  <a:gd name="connsiteY5" fmla="*/ 701408 h 1399142"/>
                  <a:gd name="connsiteX6" fmla="*/ 3380117 w 4169659"/>
                  <a:gd name="connsiteY6" fmla="*/ 756492 h 1399142"/>
                  <a:gd name="connsiteX7" fmla="*/ 3321361 w 4169659"/>
                  <a:gd name="connsiteY7" fmla="*/ 708752 h 1399142"/>
                  <a:gd name="connsiteX8" fmla="*/ 3115712 w 4169659"/>
                  <a:gd name="connsiteY8" fmla="*/ 716097 h 1399142"/>
                  <a:gd name="connsiteX9" fmla="*/ 3104695 w 4169659"/>
                  <a:gd name="connsiteY9" fmla="*/ 822593 h 1399142"/>
                  <a:gd name="connsiteX10" fmla="*/ 3009216 w 4169659"/>
                  <a:gd name="connsiteY10" fmla="*/ 840955 h 1399142"/>
                  <a:gd name="connsiteX11" fmla="*/ 2840291 w 4169659"/>
                  <a:gd name="connsiteY11" fmla="*/ 495759 h 1399142"/>
                  <a:gd name="connsiteX12" fmla="*/ 2664021 w 4169659"/>
                  <a:gd name="connsiteY12" fmla="*/ 499432 h 1399142"/>
                  <a:gd name="connsiteX13" fmla="*/ 2660348 w 4169659"/>
                  <a:gd name="connsiteY13" fmla="*/ 466381 h 1399142"/>
                  <a:gd name="connsiteX14" fmla="*/ 2491423 w 4169659"/>
                  <a:gd name="connsiteY14" fmla="*/ 437003 h 1399142"/>
                  <a:gd name="connsiteX15" fmla="*/ 2484079 w 4169659"/>
                  <a:gd name="connsiteY15" fmla="*/ 0 h 1399142"/>
                  <a:gd name="connsiteX16" fmla="*/ 2436339 w 4169659"/>
                  <a:gd name="connsiteY16" fmla="*/ 0 h 1399142"/>
                  <a:gd name="connsiteX17" fmla="*/ 2432667 w 4169659"/>
                  <a:gd name="connsiteY17" fmla="*/ 80791 h 1399142"/>
                  <a:gd name="connsiteX18" fmla="*/ 2366565 w 4169659"/>
                  <a:gd name="connsiteY18" fmla="*/ 88135 h 1399142"/>
                  <a:gd name="connsiteX19" fmla="*/ 2373910 w 4169659"/>
                  <a:gd name="connsiteY19" fmla="*/ 143220 h 1399142"/>
                  <a:gd name="connsiteX20" fmla="*/ 2440011 w 4169659"/>
                  <a:gd name="connsiteY20" fmla="*/ 128530 h 1399142"/>
                  <a:gd name="connsiteX21" fmla="*/ 2443683 w 4169659"/>
                  <a:gd name="connsiteY21" fmla="*/ 194632 h 1399142"/>
                  <a:gd name="connsiteX22" fmla="*/ 2381254 w 4169659"/>
                  <a:gd name="connsiteY22" fmla="*/ 143220 h 1399142"/>
                  <a:gd name="connsiteX23" fmla="*/ 2351876 w 4169659"/>
                  <a:gd name="connsiteY23" fmla="*/ 176270 h 1399142"/>
                  <a:gd name="connsiteX24" fmla="*/ 2428994 w 4169659"/>
                  <a:gd name="connsiteY24" fmla="*/ 257061 h 1399142"/>
                  <a:gd name="connsiteX25" fmla="*/ 2436339 w 4169659"/>
                  <a:gd name="connsiteY25" fmla="*/ 440675 h 1399142"/>
                  <a:gd name="connsiteX26" fmla="*/ 2359221 w 4169659"/>
                  <a:gd name="connsiteY26" fmla="*/ 422314 h 1399142"/>
                  <a:gd name="connsiteX27" fmla="*/ 2333515 w 4169659"/>
                  <a:gd name="connsiteY27" fmla="*/ 499432 h 1399142"/>
                  <a:gd name="connsiteX28" fmla="*/ 2186623 w 4169659"/>
                  <a:gd name="connsiteY28" fmla="*/ 514121 h 1399142"/>
                  <a:gd name="connsiteX29" fmla="*/ 2209194 w 4169659"/>
                  <a:gd name="connsiteY29" fmla="*/ 592493 h 1399142"/>
                  <a:gd name="connsiteX30" fmla="*/ 1999336 w 4169659"/>
                  <a:gd name="connsiteY30" fmla="*/ 629619 h 1399142"/>
                  <a:gd name="connsiteX31" fmla="*/ 1940446 w 4169659"/>
                  <a:gd name="connsiteY31" fmla="*/ 364408 h 1399142"/>
                  <a:gd name="connsiteX32" fmla="*/ 1693999 w 4169659"/>
                  <a:gd name="connsiteY32" fmla="*/ 371887 h 1399142"/>
                  <a:gd name="connsiteX33" fmla="*/ 1782806 w 4169659"/>
                  <a:gd name="connsiteY33" fmla="*/ 607316 h 1399142"/>
                  <a:gd name="connsiteX34" fmla="*/ 1543033 w 4169659"/>
                  <a:gd name="connsiteY34" fmla="*/ 555098 h 1399142"/>
                  <a:gd name="connsiteX35" fmla="*/ 1595250 w 4169659"/>
                  <a:gd name="connsiteY35" fmla="*/ 747266 h 1399142"/>
                  <a:gd name="connsiteX36" fmla="*/ 1213467 w 4169659"/>
                  <a:gd name="connsiteY36" fmla="*/ 698989 h 1399142"/>
                  <a:gd name="connsiteX37" fmla="*/ 1187492 w 4169659"/>
                  <a:gd name="connsiteY37" fmla="*/ 861106 h 1399142"/>
                  <a:gd name="connsiteX38" fmla="*/ 0 w 4169659"/>
                  <a:gd name="connsiteY38" fmla="*/ 870915 h 1399142"/>
                  <a:gd name="connsiteX39" fmla="*/ 155847 w 4169659"/>
                  <a:gd name="connsiteY39" fmla="*/ 1399142 h 1399142"/>
                  <a:gd name="connsiteX0" fmla="*/ 0 w 4013812"/>
                  <a:gd name="connsiteY0" fmla="*/ 1399142 h 1399142"/>
                  <a:gd name="connsiteX1" fmla="*/ 3613533 w 4013812"/>
                  <a:gd name="connsiteY1" fmla="*/ 1399142 h 1399142"/>
                  <a:gd name="connsiteX2" fmla="*/ 4013812 w 4013812"/>
                  <a:gd name="connsiteY2" fmla="*/ 734458 h 1399142"/>
                  <a:gd name="connsiteX3" fmla="*/ 3249976 w 4013812"/>
                  <a:gd name="connsiteY3" fmla="*/ 796887 h 1399142"/>
                  <a:gd name="connsiteX4" fmla="*/ 3374834 w 4013812"/>
                  <a:gd name="connsiteY4" fmla="*/ 785870 h 1399142"/>
                  <a:gd name="connsiteX5" fmla="*/ 3360145 w 4013812"/>
                  <a:gd name="connsiteY5" fmla="*/ 701408 h 1399142"/>
                  <a:gd name="connsiteX6" fmla="*/ 3224270 w 4013812"/>
                  <a:gd name="connsiteY6" fmla="*/ 756492 h 1399142"/>
                  <a:gd name="connsiteX7" fmla="*/ 3165514 w 4013812"/>
                  <a:gd name="connsiteY7" fmla="*/ 708752 h 1399142"/>
                  <a:gd name="connsiteX8" fmla="*/ 2959865 w 4013812"/>
                  <a:gd name="connsiteY8" fmla="*/ 716097 h 1399142"/>
                  <a:gd name="connsiteX9" fmla="*/ 2948848 w 4013812"/>
                  <a:gd name="connsiteY9" fmla="*/ 822593 h 1399142"/>
                  <a:gd name="connsiteX10" fmla="*/ 2853369 w 4013812"/>
                  <a:gd name="connsiteY10" fmla="*/ 840955 h 1399142"/>
                  <a:gd name="connsiteX11" fmla="*/ 2684444 w 4013812"/>
                  <a:gd name="connsiteY11" fmla="*/ 495759 h 1399142"/>
                  <a:gd name="connsiteX12" fmla="*/ 2508174 w 4013812"/>
                  <a:gd name="connsiteY12" fmla="*/ 499432 h 1399142"/>
                  <a:gd name="connsiteX13" fmla="*/ 2504501 w 4013812"/>
                  <a:gd name="connsiteY13" fmla="*/ 466381 h 1399142"/>
                  <a:gd name="connsiteX14" fmla="*/ 2335576 w 4013812"/>
                  <a:gd name="connsiteY14" fmla="*/ 437003 h 1399142"/>
                  <a:gd name="connsiteX15" fmla="*/ 2328232 w 4013812"/>
                  <a:gd name="connsiteY15" fmla="*/ 0 h 1399142"/>
                  <a:gd name="connsiteX16" fmla="*/ 2280492 w 4013812"/>
                  <a:gd name="connsiteY16" fmla="*/ 0 h 1399142"/>
                  <a:gd name="connsiteX17" fmla="*/ 2276820 w 4013812"/>
                  <a:gd name="connsiteY17" fmla="*/ 80791 h 1399142"/>
                  <a:gd name="connsiteX18" fmla="*/ 2210718 w 4013812"/>
                  <a:gd name="connsiteY18" fmla="*/ 88135 h 1399142"/>
                  <a:gd name="connsiteX19" fmla="*/ 2218063 w 4013812"/>
                  <a:gd name="connsiteY19" fmla="*/ 143220 h 1399142"/>
                  <a:gd name="connsiteX20" fmla="*/ 2284164 w 4013812"/>
                  <a:gd name="connsiteY20" fmla="*/ 128530 h 1399142"/>
                  <a:gd name="connsiteX21" fmla="*/ 2287836 w 4013812"/>
                  <a:gd name="connsiteY21" fmla="*/ 194632 h 1399142"/>
                  <a:gd name="connsiteX22" fmla="*/ 2225407 w 4013812"/>
                  <a:gd name="connsiteY22" fmla="*/ 143220 h 1399142"/>
                  <a:gd name="connsiteX23" fmla="*/ 2196029 w 4013812"/>
                  <a:gd name="connsiteY23" fmla="*/ 176270 h 1399142"/>
                  <a:gd name="connsiteX24" fmla="*/ 2273147 w 4013812"/>
                  <a:gd name="connsiteY24" fmla="*/ 257061 h 1399142"/>
                  <a:gd name="connsiteX25" fmla="*/ 2280492 w 4013812"/>
                  <a:gd name="connsiteY25" fmla="*/ 440675 h 1399142"/>
                  <a:gd name="connsiteX26" fmla="*/ 2203374 w 4013812"/>
                  <a:gd name="connsiteY26" fmla="*/ 422314 h 1399142"/>
                  <a:gd name="connsiteX27" fmla="*/ 2177668 w 4013812"/>
                  <a:gd name="connsiteY27" fmla="*/ 499432 h 1399142"/>
                  <a:gd name="connsiteX28" fmla="*/ 2030776 w 4013812"/>
                  <a:gd name="connsiteY28" fmla="*/ 514121 h 1399142"/>
                  <a:gd name="connsiteX29" fmla="*/ 2053347 w 4013812"/>
                  <a:gd name="connsiteY29" fmla="*/ 592493 h 1399142"/>
                  <a:gd name="connsiteX30" fmla="*/ 1843489 w 4013812"/>
                  <a:gd name="connsiteY30" fmla="*/ 629619 h 1399142"/>
                  <a:gd name="connsiteX31" fmla="*/ 1784599 w 4013812"/>
                  <a:gd name="connsiteY31" fmla="*/ 364408 h 1399142"/>
                  <a:gd name="connsiteX32" fmla="*/ 1538152 w 4013812"/>
                  <a:gd name="connsiteY32" fmla="*/ 371887 h 1399142"/>
                  <a:gd name="connsiteX33" fmla="*/ 1626959 w 4013812"/>
                  <a:gd name="connsiteY33" fmla="*/ 607316 h 1399142"/>
                  <a:gd name="connsiteX34" fmla="*/ 1387186 w 4013812"/>
                  <a:gd name="connsiteY34" fmla="*/ 555098 h 1399142"/>
                  <a:gd name="connsiteX35" fmla="*/ 1439403 w 4013812"/>
                  <a:gd name="connsiteY35" fmla="*/ 747266 h 1399142"/>
                  <a:gd name="connsiteX36" fmla="*/ 1057620 w 4013812"/>
                  <a:gd name="connsiteY36" fmla="*/ 698989 h 1399142"/>
                  <a:gd name="connsiteX37" fmla="*/ 1031645 w 4013812"/>
                  <a:gd name="connsiteY37" fmla="*/ 861106 h 1399142"/>
                  <a:gd name="connsiteX38" fmla="*/ 502075 w 4013812"/>
                  <a:gd name="connsiteY38" fmla="*/ 870915 h 1399142"/>
                  <a:gd name="connsiteX39" fmla="*/ 0 w 4013812"/>
                  <a:gd name="connsiteY39" fmla="*/ 1399142 h 1399142"/>
                  <a:gd name="connsiteX0" fmla="*/ 222755 w 3511737"/>
                  <a:gd name="connsiteY0" fmla="*/ 1408123 h 1408123"/>
                  <a:gd name="connsiteX1" fmla="*/ 3111458 w 3511737"/>
                  <a:gd name="connsiteY1" fmla="*/ 1399142 h 1408123"/>
                  <a:gd name="connsiteX2" fmla="*/ 3511737 w 3511737"/>
                  <a:gd name="connsiteY2" fmla="*/ 734458 h 1408123"/>
                  <a:gd name="connsiteX3" fmla="*/ 2747901 w 3511737"/>
                  <a:gd name="connsiteY3" fmla="*/ 796887 h 1408123"/>
                  <a:gd name="connsiteX4" fmla="*/ 2872759 w 3511737"/>
                  <a:gd name="connsiteY4" fmla="*/ 785870 h 1408123"/>
                  <a:gd name="connsiteX5" fmla="*/ 2858070 w 3511737"/>
                  <a:gd name="connsiteY5" fmla="*/ 701408 h 1408123"/>
                  <a:gd name="connsiteX6" fmla="*/ 2722195 w 3511737"/>
                  <a:gd name="connsiteY6" fmla="*/ 756492 h 1408123"/>
                  <a:gd name="connsiteX7" fmla="*/ 2663439 w 3511737"/>
                  <a:gd name="connsiteY7" fmla="*/ 708752 h 1408123"/>
                  <a:gd name="connsiteX8" fmla="*/ 2457790 w 3511737"/>
                  <a:gd name="connsiteY8" fmla="*/ 716097 h 1408123"/>
                  <a:gd name="connsiteX9" fmla="*/ 2446773 w 3511737"/>
                  <a:gd name="connsiteY9" fmla="*/ 822593 h 1408123"/>
                  <a:gd name="connsiteX10" fmla="*/ 2351294 w 3511737"/>
                  <a:gd name="connsiteY10" fmla="*/ 840955 h 1408123"/>
                  <a:gd name="connsiteX11" fmla="*/ 2182369 w 3511737"/>
                  <a:gd name="connsiteY11" fmla="*/ 495759 h 1408123"/>
                  <a:gd name="connsiteX12" fmla="*/ 2006099 w 3511737"/>
                  <a:gd name="connsiteY12" fmla="*/ 499432 h 1408123"/>
                  <a:gd name="connsiteX13" fmla="*/ 2002426 w 3511737"/>
                  <a:gd name="connsiteY13" fmla="*/ 466381 h 1408123"/>
                  <a:gd name="connsiteX14" fmla="*/ 1833501 w 3511737"/>
                  <a:gd name="connsiteY14" fmla="*/ 437003 h 1408123"/>
                  <a:gd name="connsiteX15" fmla="*/ 1826157 w 3511737"/>
                  <a:gd name="connsiteY15" fmla="*/ 0 h 1408123"/>
                  <a:gd name="connsiteX16" fmla="*/ 1778417 w 3511737"/>
                  <a:gd name="connsiteY16" fmla="*/ 0 h 1408123"/>
                  <a:gd name="connsiteX17" fmla="*/ 1774745 w 3511737"/>
                  <a:gd name="connsiteY17" fmla="*/ 80791 h 1408123"/>
                  <a:gd name="connsiteX18" fmla="*/ 1708643 w 3511737"/>
                  <a:gd name="connsiteY18" fmla="*/ 88135 h 1408123"/>
                  <a:gd name="connsiteX19" fmla="*/ 1715988 w 3511737"/>
                  <a:gd name="connsiteY19" fmla="*/ 143220 h 1408123"/>
                  <a:gd name="connsiteX20" fmla="*/ 1782089 w 3511737"/>
                  <a:gd name="connsiteY20" fmla="*/ 128530 h 1408123"/>
                  <a:gd name="connsiteX21" fmla="*/ 1785761 w 3511737"/>
                  <a:gd name="connsiteY21" fmla="*/ 194632 h 1408123"/>
                  <a:gd name="connsiteX22" fmla="*/ 1723332 w 3511737"/>
                  <a:gd name="connsiteY22" fmla="*/ 143220 h 1408123"/>
                  <a:gd name="connsiteX23" fmla="*/ 1693954 w 3511737"/>
                  <a:gd name="connsiteY23" fmla="*/ 176270 h 1408123"/>
                  <a:gd name="connsiteX24" fmla="*/ 1771072 w 3511737"/>
                  <a:gd name="connsiteY24" fmla="*/ 257061 h 1408123"/>
                  <a:gd name="connsiteX25" fmla="*/ 1778417 w 3511737"/>
                  <a:gd name="connsiteY25" fmla="*/ 440675 h 1408123"/>
                  <a:gd name="connsiteX26" fmla="*/ 1701299 w 3511737"/>
                  <a:gd name="connsiteY26" fmla="*/ 422314 h 1408123"/>
                  <a:gd name="connsiteX27" fmla="*/ 1675593 w 3511737"/>
                  <a:gd name="connsiteY27" fmla="*/ 499432 h 1408123"/>
                  <a:gd name="connsiteX28" fmla="*/ 1528701 w 3511737"/>
                  <a:gd name="connsiteY28" fmla="*/ 514121 h 1408123"/>
                  <a:gd name="connsiteX29" fmla="*/ 1551272 w 3511737"/>
                  <a:gd name="connsiteY29" fmla="*/ 592493 h 1408123"/>
                  <a:gd name="connsiteX30" fmla="*/ 1341414 w 3511737"/>
                  <a:gd name="connsiteY30" fmla="*/ 629619 h 1408123"/>
                  <a:gd name="connsiteX31" fmla="*/ 1282524 w 3511737"/>
                  <a:gd name="connsiteY31" fmla="*/ 364408 h 1408123"/>
                  <a:gd name="connsiteX32" fmla="*/ 1036077 w 3511737"/>
                  <a:gd name="connsiteY32" fmla="*/ 371887 h 1408123"/>
                  <a:gd name="connsiteX33" fmla="*/ 1124884 w 3511737"/>
                  <a:gd name="connsiteY33" fmla="*/ 607316 h 1408123"/>
                  <a:gd name="connsiteX34" fmla="*/ 885111 w 3511737"/>
                  <a:gd name="connsiteY34" fmla="*/ 555098 h 1408123"/>
                  <a:gd name="connsiteX35" fmla="*/ 937328 w 3511737"/>
                  <a:gd name="connsiteY35" fmla="*/ 747266 h 1408123"/>
                  <a:gd name="connsiteX36" fmla="*/ 555545 w 3511737"/>
                  <a:gd name="connsiteY36" fmla="*/ 698989 h 1408123"/>
                  <a:gd name="connsiteX37" fmla="*/ 529570 w 3511737"/>
                  <a:gd name="connsiteY37" fmla="*/ 861106 h 1408123"/>
                  <a:gd name="connsiteX38" fmla="*/ 0 w 3511737"/>
                  <a:gd name="connsiteY38" fmla="*/ 870915 h 1408123"/>
                  <a:gd name="connsiteX39" fmla="*/ 222755 w 3511737"/>
                  <a:gd name="connsiteY39" fmla="*/ 1408123 h 1408123"/>
                  <a:gd name="connsiteX0" fmla="*/ 222755 w 3511737"/>
                  <a:gd name="connsiteY0" fmla="*/ 1408123 h 1408123"/>
                  <a:gd name="connsiteX1" fmla="*/ 2754619 w 3511737"/>
                  <a:gd name="connsiteY1" fmla="*/ 1399142 h 1408123"/>
                  <a:gd name="connsiteX2" fmla="*/ 3511737 w 3511737"/>
                  <a:gd name="connsiteY2" fmla="*/ 734458 h 1408123"/>
                  <a:gd name="connsiteX3" fmla="*/ 2747901 w 3511737"/>
                  <a:gd name="connsiteY3" fmla="*/ 796887 h 1408123"/>
                  <a:gd name="connsiteX4" fmla="*/ 2872759 w 3511737"/>
                  <a:gd name="connsiteY4" fmla="*/ 785870 h 1408123"/>
                  <a:gd name="connsiteX5" fmla="*/ 2858070 w 3511737"/>
                  <a:gd name="connsiteY5" fmla="*/ 701408 h 1408123"/>
                  <a:gd name="connsiteX6" fmla="*/ 2722195 w 3511737"/>
                  <a:gd name="connsiteY6" fmla="*/ 756492 h 1408123"/>
                  <a:gd name="connsiteX7" fmla="*/ 2663439 w 3511737"/>
                  <a:gd name="connsiteY7" fmla="*/ 708752 h 1408123"/>
                  <a:gd name="connsiteX8" fmla="*/ 2457790 w 3511737"/>
                  <a:gd name="connsiteY8" fmla="*/ 716097 h 1408123"/>
                  <a:gd name="connsiteX9" fmla="*/ 2446773 w 3511737"/>
                  <a:gd name="connsiteY9" fmla="*/ 822593 h 1408123"/>
                  <a:gd name="connsiteX10" fmla="*/ 2351294 w 3511737"/>
                  <a:gd name="connsiteY10" fmla="*/ 840955 h 1408123"/>
                  <a:gd name="connsiteX11" fmla="*/ 2182369 w 3511737"/>
                  <a:gd name="connsiteY11" fmla="*/ 495759 h 1408123"/>
                  <a:gd name="connsiteX12" fmla="*/ 2006099 w 3511737"/>
                  <a:gd name="connsiteY12" fmla="*/ 499432 h 1408123"/>
                  <a:gd name="connsiteX13" fmla="*/ 2002426 w 3511737"/>
                  <a:gd name="connsiteY13" fmla="*/ 466381 h 1408123"/>
                  <a:gd name="connsiteX14" fmla="*/ 1833501 w 3511737"/>
                  <a:gd name="connsiteY14" fmla="*/ 437003 h 1408123"/>
                  <a:gd name="connsiteX15" fmla="*/ 1826157 w 3511737"/>
                  <a:gd name="connsiteY15" fmla="*/ 0 h 1408123"/>
                  <a:gd name="connsiteX16" fmla="*/ 1778417 w 3511737"/>
                  <a:gd name="connsiteY16" fmla="*/ 0 h 1408123"/>
                  <a:gd name="connsiteX17" fmla="*/ 1774745 w 3511737"/>
                  <a:gd name="connsiteY17" fmla="*/ 80791 h 1408123"/>
                  <a:gd name="connsiteX18" fmla="*/ 1708643 w 3511737"/>
                  <a:gd name="connsiteY18" fmla="*/ 88135 h 1408123"/>
                  <a:gd name="connsiteX19" fmla="*/ 1715988 w 3511737"/>
                  <a:gd name="connsiteY19" fmla="*/ 143220 h 1408123"/>
                  <a:gd name="connsiteX20" fmla="*/ 1782089 w 3511737"/>
                  <a:gd name="connsiteY20" fmla="*/ 128530 h 1408123"/>
                  <a:gd name="connsiteX21" fmla="*/ 1785761 w 3511737"/>
                  <a:gd name="connsiteY21" fmla="*/ 194632 h 1408123"/>
                  <a:gd name="connsiteX22" fmla="*/ 1723332 w 3511737"/>
                  <a:gd name="connsiteY22" fmla="*/ 143220 h 1408123"/>
                  <a:gd name="connsiteX23" fmla="*/ 1693954 w 3511737"/>
                  <a:gd name="connsiteY23" fmla="*/ 176270 h 1408123"/>
                  <a:gd name="connsiteX24" fmla="*/ 1771072 w 3511737"/>
                  <a:gd name="connsiteY24" fmla="*/ 257061 h 1408123"/>
                  <a:gd name="connsiteX25" fmla="*/ 1778417 w 3511737"/>
                  <a:gd name="connsiteY25" fmla="*/ 440675 h 1408123"/>
                  <a:gd name="connsiteX26" fmla="*/ 1701299 w 3511737"/>
                  <a:gd name="connsiteY26" fmla="*/ 422314 h 1408123"/>
                  <a:gd name="connsiteX27" fmla="*/ 1675593 w 3511737"/>
                  <a:gd name="connsiteY27" fmla="*/ 499432 h 1408123"/>
                  <a:gd name="connsiteX28" fmla="*/ 1528701 w 3511737"/>
                  <a:gd name="connsiteY28" fmla="*/ 514121 h 1408123"/>
                  <a:gd name="connsiteX29" fmla="*/ 1551272 w 3511737"/>
                  <a:gd name="connsiteY29" fmla="*/ 592493 h 1408123"/>
                  <a:gd name="connsiteX30" fmla="*/ 1341414 w 3511737"/>
                  <a:gd name="connsiteY30" fmla="*/ 629619 h 1408123"/>
                  <a:gd name="connsiteX31" fmla="*/ 1282524 w 3511737"/>
                  <a:gd name="connsiteY31" fmla="*/ 364408 h 1408123"/>
                  <a:gd name="connsiteX32" fmla="*/ 1036077 w 3511737"/>
                  <a:gd name="connsiteY32" fmla="*/ 371887 h 1408123"/>
                  <a:gd name="connsiteX33" fmla="*/ 1124884 w 3511737"/>
                  <a:gd name="connsiteY33" fmla="*/ 607316 h 1408123"/>
                  <a:gd name="connsiteX34" fmla="*/ 885111 w 3511737"/>
                  <a:gd name="connsiteY34" fmla="*/ 555098 h 1408123"/>
                  <a:gd name="connsiteX35" fmla="*/ 937328 w 3511737"/>
                  <a:gd name="connsiteY35" fmla="*/ 747266 h 1408123"/>
                  <a:gd name="connsiteX36" fmla="*/ 555545 w 3511737"/>
                  <a:gd name="connsiteY36" fmla="*/ 698989 h 1408123"/>
                  <a:gd name="connsiteX37" fmla="*/ 529570 w 3511737"/>
                  <a:gd name="connsiteY37" fmla="*/ 861106 h 1408123"/>
                  <a:gd name="connsiteX38" fmla="*/ 0 w 3511737"/>
                  <a:gd name="connsiteY38" fmla="*/ 870915 h 1408123"/>
                  <a:gd name="connsiteX39" fmla="*/ 222755 w 3511737"/>
                  <a:gd name="connsiteY39" fmla="*/ 1408123 h 1408123"/>
                  <a:gd name="connsiteX0" fmla="*/ 222755 w 3166049"/>
                  <a:gd name="connsiteY0" fmla="*/ 1408123 h 1408123"/>
                  <a:gd name="connsiteX1" fmla="*/ 2754619 w 3166049"/>
                  <a:gd name="connsiteY1" fmla="*/ 1399142 h 1408123"/>
                  <a:gd name="connsiteX2" fmla="*/ 3166049 w 3166049"/>
                  <a:gd name="connsiteY2" fmla="*/ 788340 h 1408123"/>
                  <a:gd name="connsiteX3" fmla="*/ 2747901 w 3166049"/>
                  <a:gd name="connsiteY3" fmla="*/ 796887 h 1408123"/>
                  <a:gd name="connsiteX4" fmla="*/ 2872759 w 3166049"/>
                  <a:gd name="connsiteY4" fmla="*/ 785870 h 1408123"/>
                  <a:gd name="connsiteX5" fmla="*/ 2858070 w 3166049"/>
                  <a:gd name="connsiteY5" fmla="*/ 701408 h 1408123"/>
                  <a:gd name="connsiteX6" fmla="*/ 2722195 w 3166049"/>
                  <a:gd name="connsiteY6" fmla="*/ 756492 h 1408123"/>
                  <a:gd name="connsiteX7" fmla="*/ 2663439 w 3166049"/>
                  <a:gd name="connsiteY7" fmla="*/ 708752 h 1408123"/>
                  <a:gd name="connsiteX8" fmla="*/ 2457790 w 3166049"/>
                  <a:gd name="connsiteY8" fmla="*/ 716097 h 1408123"/>
                  <a:gd name="connsiteX9" fmla="*/ 2446773 w 3166049"/>
                  <a:gd name="connsiteY9" fmla="*/ 822593 h 1408123"/>
                  <a:gd name="connsiteX10" fmla="*/ 2351294 w 3166049"/>
                  <a:gd name="connsiteY10" fmla="*/ 840955 h 1408123"/>
                  <a:gd name="connsiteX11" fmla="*/ 2182369 w 3166049"/>
                  <a:gd name="connsiteY11" fmla="*/ 495759 h 1408123"/>
                  <a:gd name="connsiteX12" fmla="*/ 2006099 w 3166049"/>
                  <a:gd name="connsiteY12" fmla="*/ 499432 h 1408123"/>
                  <a:gd name="connsiteX13" fmla="*/ 2002426 w 3166049"/>
                  <a:gd name="connsiteY13" fmla="*/ 466381 h 1408123"/>
                  <a:gd name="connsiteX14" fmla="*/ 1833501 w 3166049"/>
                  <a:gd name="connsiteY14" fmla="*/ 437003 h 1408123"/>
                  <a:gd name="connsiteX15" fmla="*/ 1826157 w 3166049"/>
                  <a:gd name="connsiteY15" fmla="*/ 0 h 1408123"/>
                  <a:gd name="connsiteX16" fmla="*/ 1778417 w 3166049"/>
                  <a:gd name="connsiteY16" fmla="*/ 0 h 1408123"/>
                  <a:gd name="connsiteX17" fmla="*/ 1774745 w 3166049"/>
                  <a:gd name="connsiteY17" fmla="*/ 80791 h 1408123"/>
                  <a:gd name="connsiteX18" fmla="*/ 1708643 w 3166049"/>
                  <a:gd name="connsiteY18" fmla="*/ 88135 h 1408123"/>
                  <a:gd name="connsiteX19" fmla="*/ 1715988 w 3166049"/>
                  <a:gd name="connsiteY19" fmla="*/ 143220 h 1408123"/>
                  <a:gd name="connsiteX20" fmla="*/ 1782089 w 3166049"/>
                  <a:gd name="connsiteY20" fmla="*/ 128530 h 1408123"/>
                  <a:gd name="connsiteX21" fmla="*/ 1785761 w 3166049"/>
                  <a:gd name="connsiteY21" fmla="*/ 194632 h 1408123"/>
                  <a:gd name="connsiteX22" fmla="*/ 1723332 w 3166049"/>
                  <a:gd name="connsiteY22" fmla="*/ 143220 h 1408123"/>
                  <a:gd name="connsiteX23" fmla="*/ 1693954 w 3166049"/>
                  <a:gd name="connsiteY23" fmla="*/ 176270 h 1408123"/>
                  <a:gd name="connsiteX24" fmla="*/ 1771072 w 3166049"/>
                  <a:gd name="connsiteY24" fmla="*/ 257061 h 1408123"/>
                  <a:gd name="connsiteX25" fmla="*/ 1778417 w 3166049"/>
                  <a:gd name="connsiteY25" fmla="*/ 440675 h 1408123"/>
                  <a:gd name="connsiteX26" fmla="*/ 1701299 w 3166049"/>
                  <a:gd name="connsiteY26" fmla="*/ 422314 h 1408123"/>
                  <a:gd name="connsiteX27" fmla="*/ 1675593 w 3166049"/>
                  <a:gd name="connsiteY27" fmla="*/ 499432 h 1408123"/>
                  <a:gd name="connsiteX28" fmla="*/ 1528701 w 3166049"/>
                  <a:gd name="connsiteY28" fmla="*/ 514121 h 1408123"/>
                  <a:gd name="connsiteX29" fmla="*/ 1551272 w 3166049"/>
                  <a:gd name="connsiteY29" fmla="*/ 592493 h 1408123"/>
                  <a:gd name="connsiteX30" fmla="*/ 1341414 w 3166049"/>
                  <a:gd name="connsiteY30" fmla="*/ 629619 h 1408123"/>
                  <a:gd name="connsiteX31" fmla="*/ 1282524 w 3166049"/>
                  <a:gd name="connsiteY31" fmla="*/ 364408 h 1408123"/>
                  <a:gd name="connsiteX32" fmla="*/ 1036077 w 3166049"/>
                  <a:gd name="connsiteY32" fmla="*/ 371887 h 1408123"/>
                  <a:gd name="connsiteX33" fmla="*/ 1124884 w 3166049"/>
                  <a:gd name="connsiteY33" fmla="*/ 607316 h 1408123"/>
                  <a:gd name="connsiteX34" fmla="*/ 885111 w 3166049"/>
                  <a:gd name="connsiteY34" fmla="*/ 555098 h 1408123"/>
                  <a:gd name="connsiteX35" fmla="*/ 937328 w 3166049"/>
                  <a:gd name="connsiteY35" fmla="*/ 747266 h 1408123"/>
                  <a:gd name="connsiteX36" fmla="*/ 555545 w 3166049"/>
                  <a:gd name="connsiteY36" fmla="*/ 698989 h 1408123"/>
                  <a:gd name="connsiteX37" fmla="*/ 529570 w 3166049"/>
                  <a:gd name="connsiteY37" fmla="*/ 861106 h 1408123"/>
                  <a:gd name="connsiteX38" fmla="*/ 0 w 3166049"/>
                  <a:gd name="connsiteY38" fmla="*/ 870915 h 1408123"/>
                  <a:gd name="connsiteX39" fmla="*/ 222755 w 3166049"/>
                  <a:gd name="connsiteY39" fmla="*/ 1408123 h 1408123"/>
                  <a:gd name="connsiteX0" fmla="*/ 858374 w 3166049"/>
                  <a:gd name="connsiteY0" fmla="*/ 1390163 h 1399142"/>
                  <a:gd name="connsiteX1" fmla="*/ 2754619 w 3166049"/>
                  <a:gd name="connsiteY1" fmla="*/ 1399142 h 1399142"/>
                  <a:gd name="connsiteX2" fmla="*/ 3166049 w 3166049"/>
                  <a:gd name="connsiteY2" fmla="*/ 788340 h 1399142"/>
                  <a:gd name="connsiteX3" fmla="*/ 2747901 w 3166049"/>
                  <a:gd name="connsiteY3" fmla="*/ 796887 h 1399142"/>
                  <a:gd name="connsiteX4" fmla="*/ 2872759 w 3166049"/>
                  <a:gd name="connsiteY4" fmla="*/ 785870 h 1399142"/>
                  <a:gd name="connsiteX5" fmla="*/ 2858070 w 3166049"/>
                  <a:gd name="connsiteY5" fmla="*/ 701408 h 1399142"/>
                  <a:gd name="connsiteX6" fmla="*/ 2722195 w 3166049"/>
                  <a:gd name="connsiteY6" fmla="*/ 756492 h 1399142"/>
                  <a:gd name="connsiteX7" fmla="*/ 2663439 w 3166049"/>
                  <a:gd name="connsiteY7" fmla="*/ 708752 h 1399142"/>
                  <a:gd name="connsiteX8" fmla="*/ 2457790 w 3166049"/>
                  <a:gd name="connsiteY8" fmla="*/ 716097 h 1399142"/>
                  <a:gd name="connsiteX9" fmla="*/ 2446773 w 3166049"/>
                  <a:gd name="connsiteY9" fmla="*/ 822593 h 1399142"/>
                  <a:gd name="connsiteX10" fmla="*/ 2351294 w 3166049"/>
                  <a:gd name="connsiteY10" fmla="*/ 840955 h 1399142"/>
                  <a:gd name="connsiteX11" fmla="*/ 2182369 w 3166049"/>
                  <a:gd name="connsiteY11" fmla="*/ 495759 h 1399142"/>
                  <a:gd name="connsiteX12" fmla="*/ 2006099 w 3166049"/>
                  <a:gd name="connsiteY12" fmla="*/ 499432 h 1399142"/>
                  <a:gd name="connsiteX13" fmla="*/ 2002426 w 3166049"/>
                  <a:gd name="connsiteY13" fmla="*/ 466381 h 1399142"/>
                  <a:gd name="connsiteX14" fmla="*/ 1833501 w 3166049"/>
                  <a:gd name="connsiteY14" fmla="*/ 437003 h 1399142"/>
                  <a:gd name="connsiteX15" fmla="*/ 1826157 w 3166049"/>
                  <a:gd name="connsiteY15" fmla="*/ 0 h 1399142"/>
                  <a:gd name="connsiteX16" fmla="*/ 1778417 w 3166049"/>
                  <a:gd name="connsiteY16" fmla="*/ 0 h 1399142"/>
                  <a:gd name="connsiteX17" fmla="*/ 1774745 w 3166049"/>
                  <a:gd name="connsiteY17" fmla="*/ 80791 h 1399142"/>
                  <a:gd name="connsiteX18" fmla="*/ 1708643 w 3166049"/>
                  <a:gd name="connsiteY18" fmla="*/ 88135 h 1399142"/>
                  <a:gd name="connsiteX19" fmla="*/ 1715988 w 3166049"/>
                  <a:gd name="connsiteY19" fmla="*/ 143220 h 1399142"/>
                  <a:gd name="connsiteX20" fmla="*/ 1782089 w 3166049"/>
                  <a:gd name="connsiteY20" fmla="*/ 128530 h 1399142"/>
                  <a:gd name="connsiteX21" fmla="*/ 1785761 w 3166049"/>
                  <a:gd name="connsiteY21" fmla="*/ 194632 h 1399142"/>
                  <a:gd name="connsiteX22" fmla="*/ 1723332 w 3166049"/>
                  <a:gd name="connsiteY22" fmla="*/ 143220 h 1399142"/>
                  <a:gd name="connsiteX23" fmla="*/ 1693954 w 3166049"/>
                  <a:gd name="connsiteY23" fmla="*/ 176270 h 1399142"/>
                  <a:gd name="connsiteX24" fmla="*/ 1771072 w 3166049"/>
                  <a:gd name="connsiteY24" fmla="*/ 257061 h 1399142"/>
                  <a:gd name="connsiteX25" fmla="*/ 1778417 w 3166049"/>
                  <a:gd name="connsiteY25" fmla="*/ 440675 h 1399142"/>
                  <a:gd name="connsiteX26" fmla="*/ 1701299 w 3166049"/>
                  <a:gd name="connsiteY26" fmla="*/ 422314 h 1399142"/>
                  <a:gd name="connsiteX27" fmla="*/ 1675593 w 3166049"/>
                  <a:gd name="connsiteY27" fmla="*/ 499432 h 1399142"/>
                  <a:gd name="connsiteX28" fmla="*/ 1528701 w 3166049"/>
                  <a:gd name="connsiteY28" fmla="*/ 514121 h 1399142"/>
                  <a:gd name="connsiteX29" fmla="*/ 1551272 w 3166049"/>
                  <a:gd name="connsiteY29" fmla="*/ 592493 h 1399142"/>
                  <a:gd name="connsiteX30" fmla="*/ 1341414 w 3166049"/>
                  <a:gd name="connsiteY30" fmla="*/ 629619 h 1399142"/>
                  <a:gd name="connsiteX31" fmla="*/ 1282524 w 3166049"/>
                  <a:gd name="connsiteY31" fmla="*/ 364408 h 1399142"/>
                  <a:gd name="connsiteX32" fmla="*/ 1036077 w 3166049"/>
                  <a:gd name="connsiteY32" fmla="*/ 371887 h 1399142"/>
                  <a:gd name="connsiteX33" fmla="*/ 1124884 w 3166049"/>
                  <a:gd name="connsiteY33" fmla="*/ 607316 h 1399142"/>
                  <a:gd name="connsiteX34" fmla="*/ 885111 w 3166049"/>
                  <a:gd name="connsiteY34" fmla="*/ 555098 h 1399142"/>
                  <a:gd name="connsiteX35" fmla="*/ 937328 w 3166049"/>
                  <a:gd name="connsiteY35" fmla="*/ 747266 h 1399142"/>
                  <a:gd name="connsiteX36" fmla="*/ 555545 w 3166049"/>
                  <a:gd name="connsiteY36" fmla="*/ 698989 h 1399142"/>
                  <a:gd name="connsiteX37" fmla="*/ 529570 w 3166049"/>
                  <a:gd name="connsiteY37" fmla="*/ 861106 h 1399142"/>
                  <a:gd name="connsiteX38" fmla="*/ 0 w 3166049"/>
                  <a:gd name="connsiteY38" fmla="*/ 870915 h 1399142"/>
                  <a:gd name="connsiteX39" fmla="*/ 858374 w 3166049"/>
                  <a:gd name="connsiteY39" fmla="*/ 1390163 h 1399142"/>
                  <a:gd name="connsiteX0" fmla="*/ 858374 w 3166049"/>
                  <a:gd name="connsiteY0" fmla="*/ 1390163 h 1399142"/>
                  <a:gd name="connsiteX1" fmla="*/ 2754619 w 3166049"/>
                  <a:gd name="connsiteY1" fmla="*/ 1399142 h 1399142"/>
                  <a:gd name="connsiteX2" fmla="*/ 3166049 w 3166049"/>
                  <a:gd name="connsiteY2" fmla="*/ 788340 h 1399142"/>
                  <a:gd name="connsiteX3" fmla="*/ 2747901 w 3166049"/>
                  <a:gd name="connsiteY3" fmla="*/ 796887 h 1399142"/>
                  <a:gd name="connsiteX4" fmla="*/ 2872759 w 3166049"/>
                  <a:gd name="connsiteY4" fmla="*/ 785870 h 1399142"/>
                  <a:gd name="connsiteX5" fmla="*/ 2858070 w 3166049"/>
                  <a:gd name="connsiteY5" fmla="*/ 701408 h 1399142"/>
                  <a:gd name="connsiteX6" fmla="*/ 2722195 w 3166049"/>
                  <a:gd name="connsiteY6" fmla="*/ 756492 h 1399142"/>
                  <a:gd name="connsiteX7" fmla="*/ 2663439 w 3166049"/>
                  <a:gd name="connsiteY7" fmla="*/ 708752 h 1399142"/>
                  <a:gd name="connsiteX8" fmla="*/ 2457790 w 3166049"/>
                  <a:gd name="connsiteY8" fmla="*/ 716097 h 1399142"/>
                  <a:gd name="connsiteX9" fmla="*/ 2446773 w 3166049"/>
                  <a:gd name="connsiteY9" fmla="*/ 822593 h 1399142"/>
                  <a:gd name="connsiteX10" fmla="*/ 2351294 w 3166049"/>
                  <a:gd name="connsiteY10" fmla="*/ 840955 h 1399142"/>
                  <a:gd name="connsiteX11" fmla="*/ 2182369 w 3166049"/>
                  <a:gd name="connsiteY11" fmla="*/ 495759 h 1399142"/>
                  <a:gd name="connsiteX12" fmla="*/ 2006099 w 3166049"/>
                  <a:gd name="connsiteY12" fmla="*/ 499432 h 1399142"/>
                  <a:gd name="connsiteX13" fmla="*/ 2002426 w 3166049"/>
                  <a:gd name="connsiteY13" fmla="*/ 466381 h 1399142"/>
                  <a:gd name="connsiteX14" fmla="*/ 1833501 w 3166049"/>
                  <a:gd name="connsiteY14" fmla="*/ 437003 h 1399142"/>
                  <a:gd name="connsiteX15" fmla="*/ 1826157 w 3166049"/>
                  <a:gd name="connsiteY15" fmla="*/ 0 h 1399142"/>
                  <a:gd name="connsiteX16" fmla="*/ 1778417 w 3166049"/>
                  <a:gd name="connsiteY16" fmla="*/ 0 h 1399142"/>
                  <a:gd name="connsiteX17" fmla="*/ 1774745 w 3166049"/>
                  <a:gd name="connsiteY17" fmla="*/ 80791 h 1399142"/>
                  <a:gd name="connsiteX18" fmla="*/ 1708643 w 3166049"/>
                  <a:gd name="connsiteY18" fmla="*/ 88135 h 1399142"/>
                  <a:gd name="connsiteX19" fmla="*/ 1715988 w 3166049"/>
                  <a:gd name="connsiteY19" fmla="*/ 143220 h 1399142"/>
                  <a:gd name="connsiteX20" fmla="*/ 1782089 w 3166049"/>
                  <a:gd name="connsiteY20" fmla="*/ 128530 h 1399142"/>
                  <a:gd name="connsiteX21" fmla="*/ 1785761 w 3166049"/>
                  <a:gd name="connsiteY21" fmla="*/ 194632 h 1399142"/>
                  <a:gd name="connsiteX22" fmla="*/ 1723332 w 3166049"/>
                  <a:gd name="connsiteY22" fmla="*/ 143220 h 1399142"/>
                  <a:gd name="connsiteX23" fmla="*/ 1693954 w 3166049"/>
                  <a:gd name="connsiteY23" fmla="*/ 176270 h 1399142"/>
                  <a:gd name="connsiteX24" fmla="*/ 1771072 w 3166049"/>
                  <a:gd name="connsiteY24" fmla="*/ 257061 h 1399142"/>
                  <a:gd name="connsiteX25" fmla="*/ 1778417 w 3166049"/>
                  <a:gd name="connsiteY25" fmla="*/ 440675 h 1399142"/>
                  <a:gd name="connsiteX26" fmla="*/ 1701299 w 3166049"/>
                  <a:gd name="connsiteY26" fmla="*/ 422314 h 1399142"/>
                  <a:gd name="connsiteX27" fmla="*/ 1675593 w 3166049"/>
                  <a:gd name="connsiteY27" fmla="*/ 499432 h 1399142"/>
                  <a:gd name="connsiteX28" fmla="*/ 1528701 w 3166049"/>
                  <a:gd name="connsiteY28" fmla="*/ 514121 h 1399142"/>
                  <a:gd name="connsiteX29" fmla="*/ 1551272 w 3166049"/>
                  <a:gd name="connsiteY29" fmla="*/ 592493 h 1399142"/>
                  <a:gd name="connsiteX30" fmla="*/ 1341414 w 3166049"/>
                  <a:gd name="connsiteY30" fmla="*/ 629619 h 1399142"/>
                  <a:gd name="connsiteX31" fmla="*/ 1282524 w 3166049"/>
                  <a:gd name="connsiteY31" fmla="*/ 364408 h 1399142"/>
                  <a:gd name="connsiteX32" fmla="*/ 1036077 w 3166049"/>
                  <a:gd name="connsiteY32" fmla="*/ 371887 h 1399142"/>
                  <a:gd name="connsiteX33" fmla="*/ 1124884 w 3166049"/>
                  <a:gd name="connsiteY33" fmla="*/ 607316 h 1399142"/>
                  <a:gd name="connsiteX34" fmla="*/ 885111 w 3166049"/>
                  <a:gd name="connsiteY34" fmla="*/ 555098 h 1399142"/>
                  <a:gd name="connsiteX35" fmla="*/ 937328 w 3166049"/>
                  <a:gd name="connsiteY35" fmla="*/ 747266 h 1399142"/>
                  <a:gd name="connsiteX36" fmla="*/ 555545 w 3166049"/>
                  <a:gd name="connsiteY36" fmla="*/ 698989 h 1399142"/>
                  <a:gd name="connsiteX37" fmla="*/ 808350 w 3166049"/>
                  <a:gd name="connsiteY37" fmla="*/ 870086 h 1399142"/>
                  <a:gd name="connsiteX38" fmla="*/ 0 w 3166049"/>
                  <a:gd name="connsiteY38" fmla="*/ 870915 h 1399142"/>
                  <a:gd name="connsiteX39" fmla="*/ 858374 w 3166049"/>
                  <a:gd name="connsiteY39" fmla="*/ 1390163 h 1399142"/>
                  <a:gd name="connsiteX0" fmla="*/ 858374 w 3166049"/>
                  <a:gd name="connsiteY0" fmla="*/ 1390163 h 1399142"/>
                  <a:gd name="connsiteX1" fmla="*/ 2754619 w 3166049"/>
                  <a:gd name="connsiteY1" fmla="*/ 1399142 h 1399142"/>
                  <a:gd name="connsiteX2" fmla="*/ 3166049 w 3166049"/>
                  <a:gd name="connsiteY2" fmla="*/ 788340 h 1399142"/>
                  <a:gd name="connsiteX3" fmla="*/ 2747901 w 3166049"/>
                  <a:gd name="connsiteY3" fmla="*/ 796887 h 1399142"/>
                  <a:gd name="connsiteX4" fmla="*/ 2872759 w 3166049"/>
                  <a:gd name="connsiteY4" fmla="*/ 785870 h 1399142"/>
                  <a:gd name="connsiteX5" fmla="*/ 2858070 w 3166049"/>
                  <a:gd name="connsiteY5" fmla="*/ 701408 h 1399142"/>
                  <a:gd name="connsiteX6" fmla="*/ 2722195 w 3166049"/>
                  <a:gd name="connsiteY6" fmla="*/ 756492 h 1399142"/>
                  <a:gd name="connsiteX7" fmla="*/ 2663439 w 3166049"/>
                  <a:gd name="connsiteY7" fmla="*/ 708752 h 1399142"/>
                  <a:gd name="connsiteX8" fmla="*/ 2457790 w 3166049"/>
                  <a:gd name="connsiteY8" fmla="*/ 716097 h 1399142"/>
                  <a:gd name="connsiteX9" fmla="*/ 2446773 w 3166049"/>
                  <a:gd name="connsiteY9" fmla="*/ 822593 h 1399142"/>
                  <a:gd name="connsiteX10" fmla="*/ 2351294 w 3166049"/>
                  <a:gd name="connsiteY10" fmla="*/ 840955 h 1399142"/>
                  <a:gd name="connsiteX11" fmla="*/ 2182369 w 3166049"/>
                  <a:gd name="connsiteY11" fmla="*/ 495759 h 1399142"/>
                  <a:gd name="connsiteX12" fmla="*/ 2006099 w 3166049"/>
                  <a:gd name="connsiteY12" fmla="*/ 499432 h 1399142"/>
                  <a:gd name="connsiteX13" fmla="*/ 2002426 w 3166049"/>
                  <a:gd name="connsiteY13" fmla="*/ 466381 h 1399142"/>
                  <a:gd name="connsiteX14" fmla="*/ 1833501 w 3166049"/>
                  <a:gd name="connsiteY14" fmla="*/ 437003 h 1399142"/>
                  <a:gd name="connsiteX15" fmla="*/ 1826157 w 3166049"/>
                  <a:gd name="connsiteY15" fmla="*/ 0 h 1399142"/>
                  <a:gd name="connsiteX16" fmla="*/ 1778417 w 3166049"/>
                  <a:gd name="connsiteY16" fmla="*/ 0 h 1399142"/>
                  <a:gd name="connsiteX17" fmla="*/ 1774745 w 3166049"/>
                  <a:gd name="connsiteY17" fmla="*/ 80791 h 1399142"/>
                  <a:gd name="connsiteX18" fmla="*/ 1708643 w 3166049"/>
                  <a:gd name="connsiteY18" fmla="*/ 88135 h 1399142"/>
                  <a:gd name="connsiteX19" fmla="*/ 1715988 w 3166049"/>
                  <a:gd name="connsiteY19" fmla="*/ 143220 h 1399142"/>
                  <a:gd name="connsiteX20" fmla="*/ 1782089 w 3166049"/>
                  <a:gd name="connsiteY20" fmla="*/ 128530 h 1399142"/>
                  <a:gd name="connsiteX21" fmla="*/ 1785761 w 3166049"/>
                  <a:gd name="connsiteY21" fmla="*/ 194632 h 1399142"/>
                  <a:gd name="connsiteX22" fmla="*/ 1723332 w 3166049"/>
                  <a:gd name="connsiteY22" fmla="*/ 143220 h 1399142"/>
                  <a:gd name="connsiteX23" fmla="*/ 1693954 w 3166049"/>
                  <a:gd name="connsiteY23" fmla="*/ 176270 h 1399142"/>
                  <a:gd name="connsiteX24" fmla="*/ 1771072 w 3166049"/>
                  <a:gd name="connsiteY24" fmla="*/ 257061 h 1399142"/>
                  <a:gd name="connsiteX25" fmla="*/ 1778417 w 3166049"/>
                  <a:gd name="connsiteY25" fmla="*/ 440675 h 1399142"/>
                  <a:gd name="connsiteX26" fmla="*/ 1701299 w 3166049"/>
                  <a:gd name="connsiteY26" fmla="*/ 422314 h 1399142"/>
                  <a:gd name="connsiteX27" fmla="*/ 1675593 w 3166049"/>
                  <a:gd name="connsiteY27" fmla="*/ 499432 h 1399142"/>
                  <a:gd name="connsiteX28" fmla="*/ 1528701 w 3166049"/>
                  <a:gd name="connsiteY28" fmla="*/ 514121 h 1399142"/>
                  <a:gd name="connsiteX29" fmla="*/ 1551272 w 3166049"/>
                  <a:gd name="connsiteY29" fmla="*/ 592493 h 1399142"/>
                  <a:gd name="connsiteX30" fmla="*/ 1341414 w 3166049"/>
                  <a:gd name="connsiteY30" fmla="*/ 629619 h 1399142"/>
                  <a:gd name="connsiteX31" fmla="*/ 1282524 w 3166049"/>
                  <a:gd name="connsiteY31" fmla="*/ 364408 h 1399142"/>
                  <a:gd name="connsiteX32" fmla="*/ 1036077 w 3166049"/>
                  <a:gd name="connsiteY32" fmla="*/ 371887 h 1399142"/>
                  <a:gd name="connsiteX33" fmla="*/ 1124884 w 3166049"/>
                  <a:gd name="connsiteY33" fmla="*/ 607316 h 1399142"/>
                  <a:gd name="connsiteX34" fmla="*/ 885111 w 3166049"/>
                  <a:gd name="connsiteY34" fmla="*/ 555098 h 1399142"/>
                  <a:gd name="connsiteX35" fmla="*/ 937328 w 3166049"/>
                  <a:gd name="connsiteY35" fmla="*/ 747266 h 1399142"/>
                  <a:gd name="connsiteX36" fmla="*/ 722813 w 3166049"/>
                  <a:gd name="connsiteY36" fmla="*/ 707969 h 1399142"/>
                  <a:gd name="connsiteX37" fmla="*/ 808350 w 3166049"/>
                  <a:gd name="connsiteY37" fmla="*/ 870086 h 1399142"/>
                  <a:gd name="connsiteX38" fmla="*/ 0 w 3166049"/>
                  <a:gd name="connsiteY38" fmla="*/ 870915 h 1399142"/>
                  <a:gd name="connsiteX39" fmla="*/ 858374 w 3166049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345114 w 2653093"/>
                  <a:gd name="connsiteY5" fmla="*/ 701408 h 1399142"/>
                  <a:gd name="connsiteX6" fmla="*/ 2209239 w 2653093"/>
                  <a:gd name="connsiteY6" fmla="*/ 756492 h 1399142"/>
                  <a:gd name="connsiteX7" fmla="*/ 2150483 w 2653093"/>
                  <a:gd name="connsiteY7" fmla="*/ 708752 h 1399142"/>
                  <a:gd name="connsiteX8" fmla="*/ 1944834 w 2653093"/>
                  <a:gd name="connsiteY8" fmla="*/ 716097 h 1399142"/>
                  <a:gd name="connsiteX9" fmla="*/ 1933817 w 2653093"/>
                  <a:gd name="connsiteY9" fmla="*/ 822593 h 1399142"/>
                  <a:gd name="connsiteX10" fmla="*/ 1838338 w 2653093"/>
                  <a:gd name="connsiteY10" fmla="*/ 840955 h 1399142"/>
                  <a:gd name="connsiteX11" fmla="*/ 1669413 w 2653093"/>
                  <a:gd name="connsiteY11" fmla="*/ 495759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345114 w 2653093"/>
                  <a:gd name="connsiteY5" fmla="*/ 701408 h 1399142"/>
                  <a:gd name="connsiteX6" fmla="*/ 2209239 w 2653093"/>
                  <a:gd name="connsiteY6" fmla="*/ 756492 h 1399142"/>
                  <a:gd name="connsiteX7" fmla="*/ 2150483 w 2653093"/>
                  <a:gd name="connsiteY7" fmla="*/ 708752 h 1399142"/>
                  <a:gd name="connsiteX8" fmla="*/ 1944834 w 2653093"/>
                  <a:gd name="connsiteY8" fmla="*/ 716097 h 1399142"/>
                  <a:gd name="connsiteX9" fmla="*/ 1933817 w 2653093"/>
                  <a:gd name="connsiteY9" fmla="*/ 822593 h 1399142"/>
                  <a:gd name="connsiteX10" fmla="*/ 1704523 w 2653093"/>
                  <a:gd name="connsiteY10" fmla="*/ 831975 h 1399142"/>
                  <a:gd name="connsiteX11" fmla="*/ 1669413 w 2653093"/>
                  <a:gd name="connsiteY11" fmla="*/ 495759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345114 w 2653093"/>
                  <a:gd name="connsiteY5" fmla="*/ 701408 h 1399142"/>
                  <a:gd name="connsiteX6" fmla="*/ 2209239 w 2653093"/>
                  <a:gd name="connsiteY6" fmla="*/ 756492 h 1399142"/>
                  <a:gd name="connsiteX7" fmla="*/ 2150483 w 2653093"/>
                  <a:gd name="connsiteY7" fmla="*/ 708752 h 1399142"/>
                  <a:gd name="connsiteX8" fmla="*/ 1944834 w 2653093"/>
                  <a:gd name="connsiteY8" fmla="*/ 716097 h 1399142"/>
                  <a:gd name="connsiteX9" fmla="*/ 1933817 w 2653093"/>
                  <a:gd name="connsiteY9" fmla="*/ 822593 h 1399142"/>
                  <a:gd name="connsiteX10" fmla="*/ 1704523 w 2653093"/>
                  <a:gd name="connsiteY10" fmla="*/ 831975 h 1399142"/>
                  <a:gd name="connsiteX11" fmla="*/ 1557901 w 2653093"/>
                  <a:gd name="connsiteY11" fmla="*/ 486778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345114 w 2653093"/>
                  <a:gd name="connsiteY5" fmla="*/ 701408 h 1399142"/>
                  <a:gd name="connsiteX6" fmla="*/ 2209239 w 2653093"/>
                  <a:gd name="connsiteY6" fmla="*/ 756492 h 1399142"/>
                  <a:gd name="connsiteX7" fmla="*/ 2150483 w 2653093"/>
                  <a:gd name="connsiteY7" fmla="*/ 708752 h 1399142"/>
                  <a:gd name="connsiteX8" fmla="*/ 1944834 w 2653093"/>
                  <a:gd name="connsiteY8" fmla="*/ 716097 h 1399142"/>
                  <a:gd name="connsiteX9" fmla="*/ 1844607 w 2653093"/>
                  <a:gd name="connsiteY9" fmla="*/ 831573 h 1399142"/>
                  <a:gd name="connsiteX10" fmla="*/ 1704523 w 2653093"/>
                  <a:gd name="connsiteY10" fmla="*/ 831975 h 1399142"/>
                  <a:gd name="connsiteX11" fmla="*/ 1557901 w 2653093"/>
                  <a:gd name="connsiteY11" fmla="*/ 486778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345114 w 2653093"/>
                  <a:gd name="connsiteY5" fmla="*/ 701408 h 1399142"/>
                  <a:gd name="connsiteX6" fmla="*/ 2209239 w 2653093"/>
                  <a:gd name="connsiteY6" fmla="*/ 756492 h 1399142"/>
                  <a:gd name="connsiteX7" fmla="*/ 2150483 w 2653093"/>
                  <a:gd name="connsiteY7" fmla="*/ 708752 h 1399142"/>
                  <a:gd name="connsiteX8" fmla="*/ 1833322 w 2653093"/>
                  <a:gd name="connsiteY8" fmla="*/ 671195 h 1399142"/>
                  <a:gd name="connsiteX9" fmla="*/ 1844607 w 2653093"/>
                  <a:gd name="connsiteY9" fmla="*/ 831573 h 1399142"/>
                  <a:gd name="connsiteX10" fmla="*/ 1704523 w 2653093"/>
                  <a:gd name="connsiteY10" fmla="*/ 831975 h 1399142"/>
                  <a:gd name="connsiteX11" fmla="*/ 1557901 w 2653093"/>
                  <a:gd name="connsiteY11" fmla="*/ 486778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345114 w 2653093"/>
                  <a:gd name="connsiteY5" fmla="*/ 701408 h 1399142"/>
                  <a:gd name="connsiteX6" fmla="*/ 2209239 w 2653093"/>
                  <a:gd name="connsiteY6" fmla="*/ 756492 h 1399142"/>
                  <a:gd name="connsiteX7" fmla="*/ 2050122 w 2653093"/>
                  <a:gd name="connsiteY7" fmla="*/ 681812 h 1399142"/>
                  <a:gd name="connsiteX8" fmla="*/ 1833322 w 2653093"/>
                  <a:gd name="connsiteY8" fmla="*/ 671195 h 1399142"/>
                  <a:gd name="connsiteX9" fmla="*/ 1844607 w 2653093"/>
                  <a:gd name="connsiteY9" fmla="*/ 831573 h 1399142"/>
                  <a:gd name="connsiteX10" fmla="*/ 1704523 w 2653093"/>
                  <a:gd name="connsiteY10" fmla="*/ 831975 h 1399142"/>
                  <a:gd name="connsiteX11" fmla="*/ 1557901 w 2653093"/>
                  <a:gd name="connsiteY11" fmla="*/ 486778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653093"/>
                  <a:gd name="connsiteY0" fmla="*/ 1390163 h 1399142"/>
                  <a:gd name="connsiteX1" fmla="*/ 2241663 w 2653093"/>
                  <a:gd name="connsiteY1" fmla="*/ 1399142 h 1399142"/>
                  <a:gd name="connsiteX2" fmla="*/ 2653093 w 2653093"/>
                  <a:gd name="connsiteY2" fmla="*/ 788340 h 1399142"/>
                  <a:gd name="connsiteX3" fmla="*/ 2234945 w 2653093"/>
                  <a:gd name="connsiteY3" fmla="*/ 796887 h 1399142"/>
                  <a:gd name="connsiteX4" fmla="*/ 2359803 w 2653093"/>
                  <a:gd name="connsiteY4" fmla="*/ 785870 h 1399142"/>
                  <a:gd name="connsiteX5" fmla="*/ 2133241 w 2653093"/>
                  <a:gd name="connsiteY5" fmla="*/ 674467 h 1399142"/>
                  <a:gd name="connsiteX6" fmla="*/ 2209239 w 2653093"/>
                  <a:gd name="connsiteY6" fmla="*/ 756492 h 1399142"/>
                  <a:gd name="connsiteX7" fmla="*/ 2050122 w 2653093"/>
                  <a:gd name="connsiteY7" fmla="*/ 681812 h 1399142"/>
                  <a:gd name="connsiteX8" fmla="*/ 1833322 w 2653093"/>
                  <a:gd name="connsiteY8" fmla="*/ 671195 h 1399142"/>
                  <a:gd name="connsiteX9" fmla="*/ 1844607 w 2653093"/>
                  <a:gd name="connsiteY9" fmla="*/ 831573 h 1399142"/>
                  <a:gd name="connsiteX10" fmla="*/ 1704523 w 2653093"/>
                  <a:gd name="connsiteY10" fmla="*/ 831975 h 1399142"/>
                  <a:gd name="connsiteX11" fmla="*/ 1557901 w 2653093"/>
                  <a:gd name="connsiteY11" fmla="*/ 486778 h 1399142"/>
                  <a:gd name="connsiteX12" fmla="*/ 1493143 w 2653093"/>
                  <a:gd name="connsiteY12" fmla="*/ 499432 h 1399142"/>
                  <a:gd name="connsiteX13" fmla="*/ 1489470 w 2653093"/>
                  <a:gd name="connsiteY13" fmla="*/ 466381 h 1399142"/>
                  <a:gd name="connsiteX14" fmla="*/ 1320545 w 2653093"/>
                  <a:gd name="connsiteY14" fmla="*/ 437003 h 1399142"/>
                  <a:gd name="connsiteX15" fmla="*/ 1313201 w 2653093"/>
                  <a:gd name="connsiteY15" fmla="*/ 0 h 1399142"/>
                  <a:gd name="connsiteX16" fmla="*/ 1265461 w 2653093"/>
                  <a:gd name="connsiteY16" fmla="*/ 0 h 1399142"/>
                  <a:gd name="connsiteX17" fmla="*/ 1261789 w 2653093"/>
                  <a:gd name="connsiteY17" fmla="*/ 80791 h 1399142"/>
                  <a:gd name="connsiteX18" fmla="*/ 1195687 w 2653093"/>
                  <a:gd name="connsiteY18" fmla="*/ 88135 h 1399142"/>
                  <a:gd name="connsiteX19" fmla="*/ 1203032 w 2653093"/>
                  <a:gd name="connsiteY19" fmla="*/ 143220 h 1399142"/>
                  <a:gd name="connsiteX20" fmla="*/ 1269133 w 2653093"/>
                  <a:gd name="connsiteY20" fmla="*/ 128530 h 1399142"/>
                  <a:gd name="connsiteX21" fmla="*/ 1272805 w 2653093"/>
                  <a:gd name="connsiteY21" fmla="*/ 194632 h 1399142"/>
                  <a:gd name="connsiteX22" fmla="*/ 1210376 w 2653093"/>
                  <a:gd name="connsiteY22" fmla="*/ 143220 h 1399142"/>
                  <a:gd name="connsiteX23" fmla="*/ 1180998 w 2653093"/>
                  <a:gd name="connsiteY23" fmla="*/ 176270 h 1399142"/>
                  <a:gd name="connsiteX24" fmla="*/ 1258116 w 2653093"/>
                  <a:gd name="connsiteY24" fmla="*/ 257061 h 1399142"/>
                  <a:gd name="connsiteX25" fmla="*/ 1265461 w 2653093"/>
                  <a:gd name="connsiteY25" fmla="*/ 440675 h 1399142"/>
                  <a:gd name="connsiteX26" fmla="*/ 1188343 w 2653093"/>
                  <a:gd name="connsiteY26" fmla="*/ 422314 h 1399142"/>
                  <a:gd name="connsiteX27" fmla="*/ 1162637 w 2653093"/>
                  <a:gd name="connsiteY27" fmla="*/ 499432 h 1399142"/>
                  <a:gd name="connsiteX28" fmla="*/ 1015745 w 2653093"/>
                  <a:gd name="connsiteY28" fmla="*/ 514121 h 1399142"/>
                  <a:gd name="connsiteX29" fmla="*/ 1038316 w 2653093"/>
                  <a:gd name="connsiteY29" fmla="*/ 592493 h 1399142"/>
                  <a:gd name="connsiteX30" fmla="*/ 828458 w 2653093"/>
                  <a:gd name="connsiteY30" fmla="*/ 629619 h 1399142"/>
                  <a:gd name="connsiteX31" fmla="*/ 769568 w 2653093"/>
                  <a:gd name="connsiteY31" fmla="*/ 364408 h 1399142"/>
                  <a:gd name="connsiteX32" fmla="*/ 523121 w 2653093"/>
                  <a:gd name="connsiteY32" fmla="*/ 371887 h 1399142"/>
                  <a:gd name="connsiteX33" fmla="*/ 611928 w 2653093"/>
                  <a:gd name="connsiteY33" fmla="*/ 607316 h 1399142"/>
                  <a:gd name="connsiteX34" fmla="*/ 372155 w 2653093"/>
                  <a:gd name="connsiteY34" fmla="*/ 555098 h 1399142"/>
                  <a:gd name="connsiteX35" fmla="*/ 424372 w 2653093"/>
                  <a:gd name="connsiteY35" fmla="*/ 747266 h 1399142"/>
                  <a:gd name="connsiteX36" fmla="*/ 209857 w 2653093"/>
                  <a:gd name="connsiteY36" fmla="*/ 707969 h 1399142"/>
                  <a:gd name="connsiteX37" fmla="*/ 295394 w 2653093"/>
                  <a:gd name="connsiteY37" fmla="*/ 870086 h 1399142"/>
                  <a:gd name="connsiteX38" fmla="*/ 0 w 2653093"/>
                  <a:gd name="connsiteY38" fmla="*/ 843974 h 1399142"/>
                  <a:gd name="connsiteX39" fmla="*/ 345418 w 2653093"/>
                  <a:gd name="connsiteY39" fmla="*/ 1390163 h 1399142"/>
                  <a:gd name="connsiteX0" fmla="*/ 345418 w 2359803"/>
                  <a:gd name="connsiteY0" fmla="*/ 1390163 h 1399142"/>
                  <a:gd name="connsiteX1" fmla="*/ 2241663 w 2359803"/>
                  <a:gd name="connsiteY1" fmla="*/ 1399142 h 1399142"/>
                  <a:gd name="connsiteX2" fmla="*/ 1995171 w 2359803"/>
                  <a:gd name="connsiteY2" fmla="*/ 860183 h 1399142"/>
                  <a:gd name="connsiteX3" fmla="*/ 2234945 w 2359803"/>
                  <a:gd name="connsiteY3" fmla="*/ 796887 h 1399142"/>
                  <a:gd name="connsiteX4" fmla="*/ 2359803 w 2359803"/>
                  <a:gd name="connsiteY4" fmla="*/ 785870 h 1399142"/>
                  <a:gd name="connsiteX5" fmla="*/ 2133241 w 2359803"/>
                  <a:gd name="connsiteY5" fmla="*/ 674467 h 1399142"/>
                  <a:gd name="connsiteX6" fmla="*/ 2209239 w 2359803"/>
                  <a:gd name="connsiteY6" fmla="*/ 756492 h 1399142"/>
                  <a:gd name="connsiteX7" fmla="*/ 2050122 w 2359803"/>
                  <a:gd name="connsiteY7" fmla="*/ 681812 h 1399142"/>
                  <a:gd name="connsiteX8" fmla="*/ 1833322 w 2359803"/>
                  <a:gd name="connsiteY8" fmla="*/ 671195 h 1399142"/>
                  <a:gd name="connsiteX9" fmla="*/ 1844607 w 2359803"/>
                  <a:gd name="connsiteY9" fmla="*/ 831573 h 1399142"/>
                  <a:gd name="connsiteX10" fmla="*/ 1704523 w 2359803"/>
                  <a:gd name="connsiteY10" fmla="*/ 831975 h 1399142"/>
                  <a:gd name="connsiteX11" fmla="*/ 1557901 w 2359803"/>
                  <a:gd name="connsiteY11" fmla="*/ 486778 h 1399142"/>
                  <a:gd name="connsiteX12" fmla="*/ 1493143 w 2359803"/>
                  <a:gd name="connsiteY12" fmla="*/ 499432 h 1399142"/>
                  <a:gd name="connsiteX13" fmla="*/ 1489470 w 2359803"/>
                  <a:gd name="connsiteY13" fmla="*/ 466381 h 1399142"/>
                  <a:gd name="connsiteX14" fmla="*/ 1320545 w 2359803"/>
                  <a:gd name="connsiteY14" fmla="*/ 437003 h 1399142"/>
                  <a:gd name="connsiteX15" fmla="*/ 1313201 w 2359803"/>
                  <a:gd name="connsiteY15" fmla="*/ 0 h 1399142"/>
                  <a:gd name="connsiteX16" fmla="*/ 1265461 w 2359803"/>
                  <a:gd name="connsiteY16" fmla="*/ 0 h 1399142"/>
                  <a:gd name="connsiteX17" fmla="*/ 1261789 w 2359803"/>
                  <a:gd name="connsiteY17" fmla="*/ 80791 h 1399142"/>
                  <a:gd name="connsiteX18" fmla="*/ 1195687 w 2359803"/>
                  <a:gd name="connsiteY18" fmla="*/ 88135 h 1399142"/>
                  <a:gd name="connsiteX19" fmla="*/ 1203032 w 2359803"/>
                  <a:gd name="connsiteY19" fmla="*/ 143220 h 1399142"/>
                  <a:gd name="connsiteX20" fmla="*/ 1269133 w 2359803"/>
                  <a:gd name="connsiteY20" fmla="*/ 128530 h 1399142"/>
                  <a:gd name="connsiteX21" fmla="*/ 1272805 w 2359803"/>
                  <a:gd name="connsiteY21" fmla="*/ 194632 h 1399142"/>
                  <a:gd name="connsiteX22" fmla="*/ 1210376 w 2359803"/>
                  <a:gd name="connsiteY22" fmla="*/ 143220 h 1399142"/>
                  <a:gd name="connsiteX23" fmla="*/ 1180998 w 2359803"/>
                  <a:gd name="connsiteY23" fmla="*/ 176270 h 1399142"/>
                  <a:gd name="connsiteX24" fmla="*/ 1258116 w 2359803"/>
                  <a:gd name="connsiteY24" fmla="*/ 257061 h 1399142"/>
                  <a:gd name="connsiteX25" fmla="*/ 1265461 w 2359803"/>
                  <a:gd name="connsiteY25" fmla="*/ 440675 h 1399142"/>
                  <a:gd name="connsiteX26" fmla="*/ 1188343 w 2359803"/>
                  <a:gd name="connsiteY26" fmla="*/ 422314 h 1399142"/>
                  <a:gd name="connsiteX27" fmla="*/ 1162637 w 2359803"/>
                  <a:gd name="connsiteY27" fmla="*/ 499432 h 1399142"/>
                  <a:gd name="connsiteX28" fmla="*/ 1015745 w 2359803"/>
                  <a:gd name="connsiteY28" fmla="*/ 514121 h 1399142"/>
                  <a:gd name="connsiteX29" fmla="*/ 1038316 w 2359803"/>
                  <a:gd name="connsiteY29" fmla="*/ 592493 h 1399142"/>
                  <a:gd name="connsiteX30" fmla="*/ 828458 w 2359803"/>
                  <a:gd name="connsiteY30" fmla="*/ 629619 h 1399142"/>
                  <a:gd name="connsiteX31" fmla="*/ 769568 w 2359803"/>
                  <a:gd name="connsiteY31" fmla="*/ 364408 h 1399142"/>
                  <a:gd name="connsiteX32" fmla="*/ 523121 w 2359803"/>
                  <a:gd name="connsiteY32" fmla="*/ 371887 h 1399142"/>
                  <a:gd name="connsiteX33" fmla="*/ 611928 w 2359803"/>
                  <a:gd name="connsiteY33" fmla="*/ 607316 h 1399142"/>
                  <a:gd name="connsiteX34" fmla="*/ 372155 w 2359803"/>
                  <a:gd name="connsiteY34" fmla="*/ 555098 h 1399142"/>
                  <a:gd name="connsiteX35" fmla="*/ 424372 w 2359803"/>
                  <a:gd name="connsiteY35" fmla="*/ 747266 h 1399142"/>
                  <a:gd name="connsiteX36" fmla="*/ 209857 w 2359803"/>
                  <a:gd name="connsiteY36" fmla="*/ 707969 h 1399142"/>
                  <a:gd name="connsiteX37" fmla="*/ 295394 w 2359803"/>
                  <a:gd name="connsiteY37" fmla="*/ 870086 h 1399142"/>
                  <a:gd name="connsiteX38" fmla="*/ 0 w 2359803"/>
                  <a:gd name="connsiteY38" fmla="*/ 843974 h 1399142"/>
                  <a:gd name="connsiteX39" fmla="*/ 345418 w 2359803"/>
                  <a:gd name="connsiteY39" fmla="*/ 1390163 h 1399142"/>
                  <a:gd name="connsiteX0" fmla="*/ 345418 w 2359803"/>
                  <a:gd name="connsiteY0" fmla="*/ 1390163 h 1399142"/>
                  <a:gd name="connsiteX1" fmla="*/ 1762160 w 2359803"/>
                  <a:gd name="connsiteY1" fmla="*/ 1399142 h 1399142"/>
                  <a:gd name="connsiteX2" fmla="*/ 1995171 w 2359803"/>
                  <a:gd name="connsiteY2" fmla="*/ 860183 h 1399142"/>
                  <a:gd name="connsiteX3" fmla="*/ 2234945 w 2359803"/>
                  <a:gd name="connsiteY3" fmla="*/ 796887 h 1399142"/>
                  <a:gd name="connsiteX4" fmla="*/ 2359803 w 2359803"/>
                  <a:gd name="connsiteY4" fmla="*/ 785870 h 1399142"/>
                  <a:gd name="connsiteX5" fmla="*/ 2133241 w 2359803"/>
                  <a:gd name="connsiteY5" fmla="*/ 674467 h 1399142"/>
                  <a:gd name="connsiteX6" fmla="*/ 2209239 w 2359803"/>
                  <a:gd name="connsiteY6" fmla="*/ 756492 h 1399142"/>
                  <a:gd name="connsiteX7" fmla="*/ 2050122 w 2359803"/>
                  <a:gd name="connsiteY7" fmla="*/ 681812 h 1399142"/>
                  <a:gd name="connsiteX8" fmla="*/ 1833322 w 2359803"/>
                  <a:gd name="connsiteY8" fmla="*/ 671195 h 1399142"/>
                  <a:gd name="connsiteX9" fmla="*/ 1844607 w 2359803"/>
                  <a:gd name="connsiteY9" fmla="*/ 831573 h 1399142"/>
                  <a:gd name="connsiteX10" fmla="*/ 1704523 w 2359803"/>
                  <a:gd name="connsiteY10" fmla="*/ 831975 h 1399142"/>
                  <a:gd name="connsiteX11" fmla="*/ 1557901 w 2359803"/>
                  <a:gd name="connsiteY11" fmla="*/ 486778 h 1399142"/>
                  <a:gd name="connsiteX12" fmla="*/ 1493143 w 2359803"/>
                  <a:gd name="connsiteY12" fmla="*/ 499432 h 1399142"/>
                  <a:gd name="connsiteX13" fmla="*/ 1489470 w 2359803"/>
                  <a:gd name="connsiteY13" fmla="*/ 466381 h 1399142"/>
                  <a:gd name="connsiteX14" fmla="*/ 1320545 w 2359803"/>
                  <a:gd name="connsiteY14" fmla="*/ 437003 h 1399142"/>
                  <a:gd name="connsiteX15" fmla="*/ 1313201 w 2359803"/>
                  <a:gd name="connsiteY15" fmla="*/ 0 h 1399142"/>
                  <a:gd name="connsiteX16" fmla="*/ 1265461 w 2359803"/>
                  <a:gd name="connsiteY16" fmla="*/ 0 h 1399142"/>
                  <a:gd name="connsiteX17" fmla="*/ 1261789 w 2359803"/>
                  <a:gd name="connsiteY17" fmla="*/ 80791 h 1399142"/>
                  <a:gd name="connsiteX18" fmla="*/ 1195687 w 2359803"/>
                  <a:gd name="connsiteY18" fmla="*/ 88135 h 1399142"/>
                  <a:gd name="connsiteX19" fmla="*/ 1203032 w 2359803"/>
                  <a:gd name="connsiteY19" fmla="*/ 143220 h 1399142"/>
                  <a:gd name="connsiteX20" fmla="*/ 1269133 w 2359803"/>
                  <a:gd name="connsiteY20" fmla="*/ 128530 h 1399142"/>
                  <a:gd name="connsiteX21" fmla="*/ 1272805 w 2359803"/>
                  <a:gd name="connsiteY21" fmla="*/ 194632 h 1399142"/>
                  <a:gd name="connsiteX22" fmla="*/ 1210376 w 2359803"/>
                  <a:gd name="connsiteY22" fmla="*/ 143220 h 1399142"/>
                  <a:gd name="connsiteX23" fmla="*/ 1180998 w 2359803"/>
                  <a:gd name="connsiteY23" fmla="*/ 176270 h 1399142"/>
                  <a:gd name="connsiteX24" fmla="*/ 1258116 w 2359803"/>
                  <a:gd name="connsiteY24" fmla="*/ 257061 h 1399142"/>
                  <a:gd name="connsiteX25" fmla="*/ 1265461 w 2359803"/>
                  <a:gd name="connsiteY25" fmla="*/ 440675 h 1399142"/>
                  <a:gd name="connsiteX26" fmla="*/ 1188343 w 2359803"/>
                  <a:gd name="connsiteY26" fmla="*/ 422314 h 1399142"/>
                  <a:gd name="connsiteX27" fmla="*/ 1162637 w 2359803"/>
                  <a:gd name="connsiteY27" fmla="*/ 499432 h 1399142"/>
                  <a:gd name="connsiteX28" fmla="*/ 1015745 w 2359803"/>
                  <a:gd name="connsiteY28" fmla="*/ 514121 h 1399142"/>
                  <a:gd name="connsiteX29" fmla="*/ 1038316 w 2359803"/>
                  <a:gd name="connsiteY29" fmla="*/ 592493 h 1399142"/>
                  <a:gd name="connsiteX30" fmla="*/ 828458 w 2359803"/>
                  <a:gd name="connsiteY30" fmla="*/ 629619 h 1399142"/>
                  <a:gd name="connsiteX31" fmla="*/ 769568 w 2359803"/>
                  <a:gd name="connsiteY31" fmla="*/ 364408 h 1399142"/>
                  <a:gd name="connsiteX32" fmla="*/ 523121 w 2359803"/>
                  <a:gd name="connsiteY32" fmla="*/ 371887 h 1399142"/>
                  <a:gd name="connsiteX33" fmla="*/ 611928 w 2359803"/>
                  <a:gd name="connsiteY33" fmla="*/ 607316 h 1399142"/>
                  <a:gd name="connsiteX34" fmla="*/ 372155 w 2359803"/>
                  <a:gd name="connsiteY34" fmla="*/ 555098 h 1399142"/>
                  <a:gd name="connsiteX35" fmla="*/ 424372 w 2359803"/>
                  <a:gd name="connsiteY35" fmla="*/ 747266 h 1399142"/>
                  <a:gd name="connsiteX36" fmla="*/ 209857 w 2359803"/>
                  <a:gd name="connsiteY36" fmla="*/ 707969 h 1399142"/>
                  <a:gd name="connsiteX37" fmla="*/ 295394 w 2359803"/>
                  <a:gd name="connsiteY37" fmla="*/ 870086 h 1399142"/>
                  <a:gd name="connsiteX38" fmla="*/ 0 w 2359803"/>
                  <a:gd name="connsiteY38" fmla="*/ 843974 h 1399142"/>
                  <a:gd name="connsiteX39" fmla="*/ 345418 w 2359803"/>
                  <a:gd name="connsiteY39" fmla="*/ 1390163 h 1399142"/>
                  <a:gd name="connsiteX0" fmla="*/ 345418 w 2359803"/>
                  <a:gd name="connsiteY0" fmla="*/ 1390163 h 1399142"/>
                  <a:gd name="connsiteX1" fmla="*/ 1762160 w 2359803"/>
                  <a:gd name="connsiteY1" fmla="*/ 1399142 h 1399142"/>
                  <a:gd name="connsiteX2" fmla="*/ 1995171 w 2359803"/>
                  <a:gd name="connsiteY2" fmla="*/ 860183 h 1399142"/>
                  <a:gd name="connsiteX3" fmla="*/ 2234945 w 2359803"/>
                  <a:gd name="connsiteY3" fmla="*/ 796887 h 1399142"/>
                  <a:gd name="connsiteX4" fmla="*/ 2359803 w 2359803"/>
                  <a:gd name="connsiteY4" fmla="*/ 785870 h 1399142"/>
                  <a:gd name="connsiteX5" fmla="*/ 2133241 w 2359803"/>
                  <a:gd name="connsiteY5" fmla="*/ 674467 h 1399142"/>
                  <a:gd name="connsiteX6" fmla="*/ 2209239 w 2359803"/>
                  <a:gd name="connsiteY6" fmla="*/ 756492 h 1399142"/>
                  <a:gd name="connsiteX7" fmla="*/ 2050122 w 2359803"/>
                  <a:gd name="connsiteY7" fmla="*/ 681812 h 1399142"/>
                  <a:gd name="connsiteX8" fmla="*/ 1833322 w 2359803"/>
                  <a:gd name="connsiteY8" fmla="*/ 671195 h 1399142"/>
                  <a:gd name="connsiteX9" fmla="*/ 1844607 w 2359803"/>
                  <a:gd name="connsiteY9" fmla="*/ 831573 h 1399142"/>
                  <a:gd name="connsiteX10" fmla="*/ 1643852 w 2359803"/>
                  <a:gd name="connsiteY10" fmla="*/ 688886 h 1399142"/>
                  <a:gd name="connsiteX11" fmla="*/ 1557901 w 2359803"/>
                  <a:gd name="connsiteY11" fmla="*/ 486778 h 1399142"/>
                  <a:gd name="connsiteX12" fmla="*/ 1493143 w 2359803"/>
                  <a:gd name="connsiteY12" fmla="*/ 499432 h 1399142"/>
                  <a:gd name="connsiteX13" fmla="*/ 1489470 w 2359803"/>
                  <a:gd name="connsiteY13" fmla="*/ 466381 h 1399142"/>
                  <a:gd name="connsiteX14" fmla="*/ 1320545 w 2359803"/>
                  <a:gd name="connsiteY14" fmla="*/ 437003 h 1399142"/>
                  <a:gd name="connsiteX15" fmla="*/ 1313201 w 2359803"/>
                  <a:gd name="connsiteY15" fmla="*/ 0 h 1399142"/>
                  <a:gd name="connsiteX16" fmla="*/ 1265461 w 2359803"/>
                  <a:gd name="connsiteY16" fmla="*/ 0 h 1399142"/>
                  <a:gd name="connsiteX17" fmla="*/ 1261789 w 2359803"/>
                  <a:gd name="connsiteY17" fmla="*/ 80791 h 1399142"/>
                  <a:gd name="connsiteX18" fmla="*/ 1195687 w 2359803"/>
                  <a:gd name="connsiteY18" fmla="*/ 88135 h 1399142"/>
                  <a:gd name="connsiteX19" fmla="*/ 1203032 w 2359803"/>
                  <a:gd name="connsiteY19" fmla="*/ 143220 h 1399142"/>
                  <a:gd name="connsiteX20" fmla="*/ 1269133 w 2359803"/>
                  <a:gd name="connsiteY20" fmla="*/ 128530 h 1399142"/>
                  <a:gd name="connsiteX21" fmla="*/ 1272805 w 2359803"/>
                  <a:gd name="connsiteY21" fmla="*/ 194632 h 1399142"/>
                  <a:gd name="connsiteX22" fmla="*/ 1210376 w 2359803"/>
                  <a:gd name="connsiteY22" fmla="*/ 143220 h 1399142"/>
                  <a:gd name="connsiteX23" fmla="*/ 1180998 w 2359803"/>
                  <a:gd name="connsiteY23" fmla="*/ 176270 h 1399142"/>
                  <a:gd name="connsiteX24" fmla="*/ 1258116 w 2359803"/>
                  <a:gd name="connsiteY24" fmla="*/ 257061 h 1399142"/>
                  <a:gd name="connsiteX25" fmla="*/ 1265461 w 2359803"/>
                  <a:gd name="connsiteY25" fmla="*/ 440675 h 1399142"/>
                  <a:gd name="connsiteX26" fmla="*/ 1188343 w 2359803"/>
                  <a:gd name="connsiteY26" fmla="*/ 422314 h 1399142"/>
                  <a:gd name="connsiteX27" fmla="*/ 1162637 w 2359803"/>
                  <a:gd name="connsiteY27" fmla="*/ 499432 h 1399142"/>
                  <a:gd name="connsiteX28" fmla="*/ 1015745 w 2359803"/>
                  <a:gd name="connsiteY28" fmla="*/ 514121 h 1399142"/>
                  <a:gd name="connsiteX29" fmla="*/ 1038316 w 2359803"/>
                  <a:gd name="connsiteY29" fmla="*/ 592493 h 1399142"/>
                  <a:gd name="connsiteX30" fmla="*/ 828458 w 2359803"/>
                  <a:gd name="connsiteY30" fmla="*/ 629619 h 1399142"/>
                  <a:gd name="connsiteX31" fmla="*/ 769568 w 2359803"/>
                  <a:gd name="connsiteY31" fmla="*/ 364408 h 1399142"/>
                  <a:gd name="connsiteX32" fmla="*/ 523121 w 2359803"/>
                  <a:gd name="connsiteY32" fmla="*/ 371887 h 1399142"/>
                  <a:gd name="connsiteX33" fmla="*/ 611928 w 2359803"/>
                  <a:gd name="connsiteY33" fmla="*/ 607316 h 1399142"/>
                  <a:gd name="connsiteX34" fmla="*/ 372155 w 2359803"/>
                  <a:gd name="connsiteY34" fmla="*/ 555098 h 1399142"/>
                  <a:gd name="connsiteX35" fmla="*/ 424372 w 2359803"/>
                  <a:gd name="connsiteY35" fmla="*/ 747266 h 1399142"/>
                  <a:gd name="connsiteX36" fmla="*/ 209857 w 2359803"/>
                  <a:gd name="connsiteY36" fmla="*/ 707969 h 1399142"/>
                  <a:gd name="connsiteX37" fmla="*/ 295394 w 2359803"/>
                  <a:gd name="connsiteY37" fmla="*/ 870086 h 1399142"/>
                  <a:gd name="connsiteX38" fmla="*/ 0 w 2359803"/>
                  <a:gd name="connsiteY38" fmla="*/ 843974 h 1399142"/>
                  <a:gd name="connsiteX39" fmla="*/ 345418 w 2359803"/>
                  <a:gd name="connsiteY39" fmla="*/ 1390163 h 1399142"/>
                  <a:gd name="connsiteX0" fmla="*/ 345418 w 2359803"/>
                  <a:gd name="connsiteY0" fmla="*/ 1390163 h 1399142"/>
                  <a:gd name="connsiteX1" fmla="*/ 1762160 w 2359803"/>
                  <a:gd name="connsiteY1" fmla="*/ 1399142 h 1399142"/>
                  <a:gd name="connsiteX2" fmla="*/ 1995171 w 2359803"/>
                  <a:gd name="connsiteY2" fmla="*/ 860183 h 1399142"/>
                  <a:gd name="connsiteX3" fmla="*/ 2234945 w 2359803"/>
                  <a:gd name="connsiteY3" fmla="*/ 796887 h 1399142"/>
                  <a:gd name="connsiteX4" fmla="*/ 2359803 w 2359803"/>
                  <a:gd name="connsiteY4" fmla="*/ 785870 h 1399142"/>
                  <a:gd name="connsiteX5" fmla="*/ 2133241 w 2359803"/>
                  <a:gd name="connsiteY5" fmla="*/ 674467 h 1399142"/>
                  <a:gd name="connsiteX6" fmla="*/ 2209239 w 2359803"/>
                  <a:gd name="connsiteY6" fmla="*/ 756492 h 1399142"/>
                  <a:gd name="connsiteX7" fmla="*/ 2050122 w 2359803"/>
                  <a:gd name="connsiteY7" fmla="*/ 681812 h 1399142"/>
                  <a:gd name="connsiteX8" fmla="*/ 1833322 w 2359803"/>
                  <a:gd name="connsiteY8" fmla="*/ 671195 h 1399142"/>
                  <a:gd name="connsiteX9" fmla="*/ 1779602 w 2359803"/>
                  <a:gd name="connsiteY9" fmla="*/ 705933 h 1399142"/>
                  <a:gd name="connsiteX10" fmla="*/ 1643852 w 2359803"/>
                  <a:gd name="connsiteY10" fmla="*/ 688886 h 1399142"/>
                  <a:gd name="connsiteX11" fmla="*/ 1557901 w 2359803"/>
                  <a:gd name="connsiteY11" fmla="*/ 486778 h 1399142"/>
                  <a:gd name="connsiteX12" fmla="*/ 1493143 w 2359803"/>
                  <a:gd name="connsiteY12" fmla="*/ 499432 h 1399142"/>
                  <a:gd name="connsiteX13" fmla="*/ 1489470 w 2359803"/>
                  <a:gd name="connsiteY13" fmla="*/ 466381 h 1399142"/>
                  <a:gd name="connsiteX14" fmla="*/ 1320545 w 2359803"/>
                  <a:gd name="connsiteY14" fmla="*/ 437003 h 1399142"/>
                  <a:gd name="connsiteX15" fmla="*/ 1313201 w 2359803"/>
                  <a:gd name="connsiteY15" fmla="*/ 0 h 1399142"/>
                  <a:gd name="connsiteX16" fmla="*/ 1265461 w 2359803"/>
                  <a:gd name="connsiteY16" fmla="*/ 0 h 1399142"/>
                  <a:gd name="connsiteX17" fmla="*/ 1261789 w 2359803"/>
                  <a:gd name="connsiteY17" fmla="*/ 80791 h 1399142"/>
                  <a:gd name="connsiteX18" fmla="*/ 1195687 w 2359803"/>
                  <a:gd name="connsiteY18" fmla="*/ 88135 h 1399142"/>
                  <a:gd name="connsiteX19" fmla="*/ 1203032 w 2359803"/>
                  <a:gd name="connsiteY19" fmla="*/ 143220 h 1399142"/>
                  <a:gd name="connsiteX20" fmla="*/ 1269133 w 2359803"/>
                  <a:gd name="connsiteY20" fmla="*/ 128530 h 1399142"/>
                  <a:gd name="connsiteX21" fmla="*/ 1272805 w 2359803"/>
                  <a:gd name="connsiteY21" fmla="*/ 194632 h 1399142"/>
                  <a:gd name="connsiteX22" fmla="*/ 1210376 w 2359803"/>
                  <a:gd name="connsiteY22" fmla="*/ 143220 h 1399142"/>
                  <a:gd name="connsiteX23" fmla="*/ 1180998 w 2359803"/>
                  <a:gd name="connsiteY23" fmla="*/ 176270 h 1399142"/>
                  <a:gd name="connsiteX24" fmla="*/ 1258116 w 2359803"/>
                  <a:gd name="connsiteY24" fmla="*/ 257061 h 1399142"/>
                  <a:gd name="connsiteX25" fmla="*/ 1265461 w 2359803"/>
                  <a:gd name="connsiteY25" fmla="*/ 440675 h 1399142"/>
                  <a:gd name="connsiteX26" fmla="*/ 1188343 w 2359803"/>
                  <a:gd name="connsiteY26" fmla="*/ 422314 h 1399142"/>
                  <a:gd name="connsiteX27" fmla="*/ 1162637 w 2359803"/>
                  <a:gd name="connsiteY27" fmla="*/ 499432 h 1399142"/>
                  <a:gd name="connsiteX28" fmla="*/ 1015745 w 2359803"/>
                  <a:gd name="connsiteY28" fmla="*/ 514121 h 1399142"/>
                  <a:gd name="connsiteX29" fmla="*/ 1038316 w 2359803"/>
                  <a:gd name="connsiteY29" fmla="*/ 592493 h 1399142"/>
                  <a:gd name="connsiteX30" fmla="*/ 828458 w 2359803"/>
                  <a:gd name="connsiteY30" fmla="*/ 629619 h 1399142"/>
                  <a:gd name="connsiteX31" fmla="*/ 769568 w 2359803"/>
                  <a:gd name="connsiteY31" fmla="*/ 364408 h 1399142"/>
                  <a:gd name="connsiteX32" fmla="*/ 523121 w 2359803"/>
                  <a:gd name="connsiteY32" fmla="*/ 371887 h 1399142"/>
                  <a:gd name="connsiteX33" fmla="*/ 611928 w 2359803"/>
                  <a:gd name="connsiteY33" fmla="*/ 607316 h 1399142"/>
                  <a:gd name="connsiteX34" fmla="*/ 372155 w 2359803"/>
                  <a:gd name="connsiteY34" fmla="*/ 555098 h 1399142"/>
                  <a:gd name="connsiteX35" fmla="*/ 424372 w 2359803"/>
                  <a:gd name="connsiteY35" fmla="*/ 747266 h 1399142"/>
                  <a:gd name="connsiteX36" fmla="*/ 209857 w 2359803"/>
                  <a:gd name="connsiteY36" fmla="*/ 707969 h 1399142"/>
                  <a:gd name="connsiteX37" fmla="*/ 295394 w 2359803"/>
                  <a:gd name="connsiteY37" fmla="*/ 870086 h 1399142"/>
                  <a:gd name="connsiteX38" fmla="*/ 0 w 2359803"/>
                  <a:gd name="connsiteY38" fmla="*/ 843974 h 1399142"/>
                  <a:gd name="connsiteX39" fmla="*/ 345418 w 2359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557901 w 2346803"/>
                  <a:gd name="connsiteY11" fmla="*/ 486778 h 1399142"/>
                  <a:gd name="connsiteX12" fmla="*/ 1493143 w 2346803"/>
                  <a:gd name="connsiteY12" fmla="*/ 499432 h 1399142"/>
                  <a:gd name="connsiteX13" fmla="*/ 1489470 w 2346803"/>
                  <a:gd name="connsiteY13" fmla="*/ 46638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09857 w 2346803"/>
                  <a:gd name="connsiteY36" fmla="*/ 707969 h 1399142"/>
                  <a:gd name="connsiteX37" fmla="*/ 295394 w 2346803"/>
                  <a:gd name="connsiteY37" fmla="*/ 87008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557901 w 2346803"/>
                  <a:gd name="connsiteY11" fmla="*/ 486778 h 1399142"/>
                  <a:gd name="connsiteX12" fmla="*/ 1493143 w 2346803"/>
                  <a:gd name="connsiteY12" fmla="*/ 499432 h 1399142"/>
                  <a:gd name="connsiteX13" fmla="*/ 1489470 w 2346803"/>
                  <a:gd name="connsiteY13" fmla="*/ 46638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09857 w 2346803"/>
                  <a:gd name="connsiteY36" fmla="*/ 70796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557901 w 2346803"/>
                  <a:gd name="connsiteY11" fmla="*/ 486778 h 1399142"/>
                  <a:gd name="connsiteX12" fmla="*/ 1493143 w 2346803"/>
                  <a:gd name="connsiteY12" fmla="*/ 499432 h 1399142"/>
                  <a:gd name="connsiteX13" fmla="*/ 1489470 w 2346803"/>
                  <a:gd name="connsiteY13" fmla="*/ 46638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09857 w 2346803"/>
                  <a:gd name="connsiteY36" fmla="*/ 70796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557901 w 2346803"/>
                  <a:gd name="connsiteY11" fmla="*/ 486778 h 1399142"/>
                  <a:gd name="connsiteX12" fmla="*/ 1493143 w 2346803"/>
                  <a:gd name="connsiteY12" fmla="*/ 499432 h 1399142"/>
                  <a:gd name="connsiteX13" fmla="*/ 1489470 w 2346803"/>
                  <a:gd name="connsiteY13" fmla="*/ 46638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557901 w 2346803"/>
                  <a:gd name="connsiteY11" fmla="*/ 486778 h 1399142"/>
                  <a:gd name="connsiteX12" fmla="*/ 1493143 w 2346803"/>
                  <a:gd name="connsiteY12" fmla="*/ 499432 h 1399142"/>
                  <a:gd name="connsiteX13" fmla="*/ 1489470 w 2346803"/>
                  <a:gd name="connsiteY13" fmla="*/ 46638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557901 w 2346803"/>
                  <a:gd name="connsiteY11" fmla="*/ 486778 h 1399142"/>
                  <a:gd name="connsiteX12" fmla="*/ 1493143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436559 w 2346803"/>
                  <a:gd name="connsiteY11" fmla="*/ 577518 h 1399142"/>
                  <a:gd name="connsiteX12" fmla="*/ 1493143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643852 w 2346803"/>
                  <a:gd name="connsiteY10" fmla="*/ 688886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779602 w 2346803"/>
                  <a:gd name="connsiteY9" fmla="*/ 705933 h 1399142"/>
                  <a:gd name="connsiteX10" fmla="*/ 1453171 w 2346803"/>
                  <a:gd name="connsiteY10" fmla="*/ 667947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2050122 w 2346803"/>
                  <a:gd name="connsiteY7" fmla="*/ 681812 h 1399142"/>
                  <a:gd name="connsiteX8" fmla="*/ 1833322 w 2346803"/>
                  <a:gd name="connsiteY8" fmla="*/ 671195 h 1399142"/>
                  <a:gd name="connsiteX9" fmla="*/ 1666928 w 2346803"/>
                  <a:gd name="connsiteY9" fmla="*/ 667543 h 1399142"/>
                  <a:gd name="connsiteX10" fmla="*/ 1453171 w 2346803"/>
                  <a:gd name="connsiteY10" fmla="*/ 667947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209239 w 2346803"/>
                  <a:gd name="connsiteY6" fmla="*/ 756492 h 1399142"/>
                  <a:gd name="connsiteX7" fmla="*/ 1937447 w 2346803"/>
                  <a:gd name="connsiteY7" fmla="*/ 671342 h 1399142"/>
                  <a:gd name="connsiteX8" fmla="*/ 1833322 w 2346803"/>
                  <a:gd name="connsiteY8" fmla="*/ 671195 h 1399142"/>
                  <a:gd name="connsiteX9" fmla="*/ 1666928 w 2346803"/>
                  <a:gd name="connsiteY9" fmla="*/ 667543 h 1399142"/>
                  <a:gd name="connsiteX10" fmla="*/ 1453171 w 2346803"/>
                  <a:gd name="connsiteY10" fmla="*/ 667947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022893 w 2346803"/>
                  <a:gd name="connsiteY6" fmla="*/ 669242 h 1399142"/>
                  <a:gd name="connsiteX7" fmla="*/ 1937447 w 2346803"/>
                  <a:gd name="connsiteY7" fmla="*/ 671342 h 1399142"/>
                  <a:gd name="connsiteX8" fmla="*/ 1833322 w 2346803"/>
                  <a:gd name="connsiteY8" fmla="*/ 671195 h 1399142"/>
                  <a:gd name="connsiteX9" fmla="*/ 1666928 w 2346803"/>
                  <a:gd name="connsiteY9" fmla="*/ 667543 h 1399142"/>
                  <a:gd name="connsiteX10" fmla="*/ 1453171 w 2346803"/>
                  <a:gd name="connsiteY10" fmla="*/ 667947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234945 w 2346803"/>
                  <a:gd name="connsiteY3" fmla="*/ 79688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022893 w 2346803"/>
                  <a:gd name="connsiteY6" fmla="*/ 669242 h 1399142"/>
                  <a:gd name="connsiteX7" fmla="*/ 1937447 w 2346803"/>
                  <a:gd name="connsiteY7" fmla="*/ 671342 h 1399142"/>
                  <a:gd name="connsiteX8" fmla="*/ 1833322 w 2346803"/>
                  <a:gd name="connsiteY8" fmla="*/ 671195 h 1399142"/>
                  <a:gd name="connsiteX9" fmla="*/ 1666928 w 2346803"/>
                  <a:gd name="connsiteY9" fmla="*/ 667543 h 1399142"/>
                  <a:gd name="connsiteX10" fmla="*/ 1453171 w 2346803"/>
                  <a:gd name="connsiteY10" fmla="*/ 667947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346803"/>
                  <a:gd name="connsiteY0" fmla="*/ 1390163 h 1399142"/>
                  <a:gd name="connsiteX1" fmla="*/ 1762160 w 2346803"/>
                  <a:gd name="connsiteY1" fmla="*/ 1399142 h 1399142"/>
                  <a:gd name="connsiteX2" fmla="*/ 1995171 w 2346803"/>
                  <a:gd name="connsiteY2" fmla="*/ 860183 h 1399142"/>
                  <a:gd name="connsiteX3" fmla="*/ 2026930 w 2346803"/>
                  <a:gd name="connsiteY3" fmla="*/ 803867 h 1399142"/>
                  <a:gd name="connsiteX4" fmla="*/ 2346803 w 2346803"/>
                  <a:gd name="connsiteY4" fmla="*/ 789360 h 1399142"/>
                  <a:gd name="connsiteX5" fmla="*/ 2133241 w 2346803"/>
                  <a:gd name="connsiteY5" fmla="*/ 674467 h 1399142"/>
                  <a:gd name="connsiteX6" fmla="*/ 2022893 w 2346803"/>
                  <a:gd name="connsiteY6" fmla="*/ 669242 h 1399142"/>
                  <a:gd name="connsiteX7" fmla="*/ 1937447 w 2346803"/>
                  <a:gd name="connsiteY7" fmla="*/ 671342 h 1399142"/>
                  <a:gd name="connsiteX8" fmla="*/ 1833322 w 2346803"/>
                  <a:gd name="connsiteY8" fmla="*/ 671195 h 1399142"/>
                  <a:gd name="connsiteX9" fmla="*/ 1666928 w 2346803"/>
                  <a:gd name="connsiteY9" fmla="*/ 667543 h 1399142"/>
                  <a:gd name="connsiteX10" fmla="*/ 1453171 w 2346803"/>
                  <a:gd name="connsiteY10" fmla="*/ 667947 h 1399142"/>
                  <a:gd name="connsiteX11" fmla="*/ 1436559 w 2346803"/>
                  <a:gd name="connsiteY11" fmla="*/ 577518 h 1399142"/>
                  <a:gd name="connsiteX12" fmla="*/ 1428139 w 2346803"/>
                  <a:gd name="connsiteY12" fmla="*/ 499432 h 1399142"/>
                  <a:gd name="connsiteX13" fmla="*/ 1424465 w 2346803"/>
                  <a:gd name="connsiteY13" fmla="*/ 414031 h 1399142"/>
                  <a:gd name="connsiteX14" fmla="*/ 1320545 w 2346803"/>
                  <a:gd name="connsiteY14" fmla="*/ 437003 h 1399142"/>
                  <a:gd name="connsiteX15" fmla="*/ 1313201 w 2346803"/>
                  <a:gd name="connsiteY15" fmla="*/ 0 h 1399142"/>
                  <a:gd name="connsiteX16" fmla="*/ 1265461 w 2346803"/>
                  <a:gd name="connsiteY16" fmla="*/ 0 h 1399142"/>
                  <a:gd name="connsiteX17" fmla="*/ 1261789 w 2346803"/>
                  <a:gd name="connsiteY17" fmla="*/ 80791 h 1399142"/>
                  <a:gd name="connsiteX18" fmla="*/ 1195687 w 2346803"/>
                  <a:gd name="connsiteY18" fmla="*/ 88135 h 1399142"/>
                  <a:gd name="connsiteX19" fmla="*/ 1203032 w 2346803"/>
                  <a:gd name="connsiteY19" fmla="*/ 143220 h 1399142"/>
                  <a:gd name="connsiteX20" fmla="*/ 1269133 w 2346803"/>
                  <a:gd name="connsiteY20" fmla="*/ 128530 h 1399142"/>
                  <a:gd name="connsiteX21" fmla="*/ 1272805 w 2346803"/>
                  <a:gd name="connsiteY21" fmla="*/ 194632 h 1399142"/>
                  <a:gd name="connsiteX22" fmla="*/ 1210376 w 2346803"/>
                  <a:gd name="connsiteY22" fmla="*/ 143220 h 1399142"/>
                  <a:gd name="connsiteX23" fmla="*/ 1180998 w 2346803"/>
                  <a:gd name="connsiteY23" fmla="*/ 176270 h 1399142"/>
                  <a:gd name="connsiteX24" fmla="*/ 1258116 w 2346803"/>
                  <a:gd name="connsiteY24" fmla="*/ 257061 h 1399142"/>
                  <a:gd name="connsiteX25" fmla="*/ 1265461 w 2346803"/>
                  <a:gd name="connsiteY25" fmla="*/ 440675 h 1399142"/>
                  <a:gd name="connsiteX26" fmla="*/ 1188343 w 2346803"/>
                  <a:gd name="connsiteY26" fmla="*/ 422314 h 1399142"/>
                  <a:gd name="connsiteX27" fmla="*/ 1162637 w 2346803"/>
                  <a:gd name="connsiteY27" fmla="*/ 499432 h 1399142"/>
                  <a:gd name="connsiteX28" fmla="*/ 1015745 w 2346803"/>
                  <a:gd name="connsiteY28" fmla="*/ 514121 h 1399142"/>
                  <a:gd name="connsiteX29" fmla="*/ 1038316 w 2346803"/>
                  <a:gd name="connsiteY29" fmla="*/ 592493 h 1399142"/>
                  <a:gd name="connsiteX30" fmla="*/ 828458 w 2346803"/>
                  <a:gd name="connsiteY30" fmla="*/ 629619 h 1399142"/>
                  <a:gd name="connsiteX31" fmla="*/ 769568 w 2346803"/>
                  <a:gd name="connsiteY31" fmla="*/ 364408 h 1399142"/>
                  <a:gd name="connsiteX32" fmla="*/ 523121 w 2346803"/>
                  <a:gd name="connsiteY32" fmla="*/ 371887 h 1399142"/>
                  <a:gd name="connsiteX33" fmla="*/ 611928 w 2346803"/>
                  <a:gd name="connsiteY33" fmla="*/ 607316 h 1399142"/>
                  <a:gd name="connsiteX34" fmla="*/ 372155 w 2346803"/>
                  <a:gd name="connsiteY34" fmla="*/ 555098 h 1399142"/>
                  <a:gd name="connsiteX35" fmla="*/ 424372 w 2346803"/>
                  <a:gd name="connsiteY35" fmla="*/ 747266 h 1399142"/>
                  <a:gd name="connsiteX36" fmla="*/ 292196 w 2346803"/>
                  <a:gd name="connsiteY36" fmla="*/ 721929 h 1399142"/>
                  <a:gd name="connsiteX37" fmla="*/ 317062 w 2346803"/>
                  <a:gd name="connsiteY37" fmla="*/ 845656 h 1399142"/>
                  <a:gd name="connsiteX38" fmla="*/ 0 w 2346803"/>
                  <a:gd name="connsiteY38" fmla="*/ 843974 h 1399142"/>
                  <a:gd name="connsiteX39" fmla="*/ 345418 w 2346803"/>
                  <a:gd name="connsiteY39" fmla="*/ 1390163 h 1399142"/>
                  <a:gd name="connsiteX0" fmla="*/ 345418 w 2138787"/>
                  <a:gd name="connsiteY0" fmla="*/ 1390163 h 1399142"/>
                  <a:gd name="connsiteX1" fmla="*/ 1762160 w 2138787"/>
                  <a:gd name="connsiteY1" fmla="*/ 1399142 h 1399142"/>
                  <a:gd name="connsiteX2" fmla="*/ 1995171 w 2138787"/>
                  <a:gd name="connsiteY2" fmla="*/ 860183 h 1399142"/>
                  <a:gd name="connsiteX3" fmla="*/ 2026930 w 2138787"/>
                  <a:gd name="connsiteY3" fmla="*/ 803867 h 1399142"/>
                  <a:gd name="connsiteX4" fmla="*/ 2138787 w 2138787"/>
                  <a:gd name="connsiteY4" fmla="*/ 688150 h 1399142"/>
                  <a:gd name="connsiteX5" fmla="*/ 2133241 w 2138787"/>
                  <a:gd name="connsiteY5" fmla="*/ 674467 h 1399142"/>
                  <a:gd name="connsiteX6" fmla="*/ 2022893 w 2138787"/>
                  <a:gd name="connsiteY6" fmla="*/ 669242 h 1399142"/>
                  <a:gd name="connsiteX7" fmla="*/ 1937447 w 2138787"/>
                  <a:gd name="connsiteY7" fmla="*/ 671342 h 1399142"/>
                  <a:gd name="connsiteX8" fmla="*/ 1833322 w 2138787"/>
                  <a:gd name="connsiteY8" fmla="*/ 671195 h 1399142"/>
                  <a:gd name="connsiteX9" fmla="*/ 1666928 w 2138787"/>
                  <a:gd name="connsiteY9" fmla="*/ 667543 h 1399142"/>
                  <a:gd name="connsiteX10" fmla="*/ 1453171 w 2138787"/>
                  <a:gd name="connsiteY10" fmla="*/ 667947 h 1399142"/>
                  <a:gd name="connsiteX11" fmla="*/ 1436559 w 2138787"/>
                  <a:gd name="connsiteY11" fmla="*/ 577518 h 1399142"/>
                  <a:gd name="connsiteX12" fmla="*/ 1428139 w 2138787"/>
                  <a:gd name="connsiteY12" fmla="*/ 499432 h 1399142"/>
                  <a:gd name="connsiteX13" fmla="*/ 1424465 w 2138787"/>
                  <a:gd name="connsiteY13" fmla="*/ 414031 h 1399142"/>
                  <a:gd name="connsiteX14" fmla="*/ 1320545 w 2138787"/>
                  <a:gd name="connsiteY14" fmla="*/ 437003 h 1399142"/>
                  <a:gd name="connsiteX15" fmla="*/ 1313201 w 2138787"/>
                  <a:gd name="connsiteY15" fmla="*/ 0 h 1399142"/>
                  <a:gd name="connsiteX16" fmla="*/ 1265461 w 2138787"/>
                  <a:gd name="connsiteY16" fmla="*/ 0 h 1399142"/>
                  <a:gd name="connsiteX17" fmla="*/ 1261789 w 2138787"/>
                  <a:gd name="connsiteY17" fmla="*/ 80791 h 1399142"/>
                  <a:gd name="connsiteX18" fmla="*/ 1195687 w 2138787"/>
                  <a:gd name="connsiteY18" fmla="*/ 88135 h 1399142"/>
                  <a:gd name="connsiteX19" fmla="*/ 1203032 w 2138787"/>
                  <a:gd name="connsiteY19" fmla="*/ 143220 h 1399142"/>
                  <a:gd name="connsiteX20" fmla="*/ 1269133 w 2138787"/>
                  <a:gd name="connsiteY20" fmla="*/ 128530 h 1399142"/>
                  <a:gd name="connsiteX21" fmla="*/ 1272805 w 2138787"/>
                  <a:gd name="connsiteY21" fmla="*/ 194632 h 1399142"/>
                  <a:gd name="connsiteX22" fmla="*/ 1210376 w 2138787"/>
                  <a:gd name="connsiteY22" fmla="*/ 143220 h 1399142"/>
                  <a:gd name="connsiteX23" fmla="*/ 1180998 w 2138787"/>
                  <a:gd name="connsiteY23" fmla="*/ 176270 h 1399142"/>
                  <a:gd name="connsiteX24" fmla="*/ 1258116 w 2138787"/>
                  <a:gd name="connsiteY24" fmla="*/ 257061 h 1399142"/>
                  <a:gd name="connsiteX25" fmla="*/ 1265461 w 2138787"/>
                  <a:gd name="connsiteY25" fmla="*/ 440675 h 1399142"/>
                  <a:gd name="connsiteX26" fmla="*/ 1188343 w 2138787"/>
                  <a:gd name="connsiteY26" fmla="*/ 422314 h 1399142"/>
                  <a:gd name="connsiteX27" fmla="*/ 1162637 w 2138787"/>
                  <a:gd name="connsiteY27" fmla="*/ 499432 h 1399142"/>
                  <a:gd name="connsiteX28" fmla="*/ 1015745 w 2138787"/>
                  <a:gd name="connsiteY28" fmla="*/ 514121 h 1399142"/>
                  <a:gd name="connsiteX29" fmla="*/ 1038316 w 2138787"/>
                  <a:gd name="connsiteY29" fmla="*/ 592493 h 1399142"/>
                  <a:gd name="connsiteX30" fmla="*/ 828458 w 2138787"/>
                  <a:gd name="connsiteY30" fmla="*/ 629619 h 1399142"/>
                  <a:gd name="connsiteX31" fmla="*/ 769568 w 2138787"/>
                  <a:gd name="connsiteY31" fmla="*/ 364408 h 1399142"/>
                  <a:gd name="connsiteX32" fmla="*/ 523121 w 2138787"/>
                  <a:gd name="connsiteY32" fmla="*/ 371887 h 1399142"/>
                  <a:gd name="connsiteX33" fmla="*/ 611928 w 2138787"/>
                  <a:gd name="connsiteY33" fmla="*/ 607316 h 1399142"/>
                  <a:gd name="connsiteX34" fmla="*/ 372155 w 2138787"/>
                  <a:gd name="connsiteY34" fmla="*/ 555098 h 1399142"/>
                  <a:gd name="connsiteX35" fmla="*/ 424372 w 2138787"/>
                  <a:gd name="connsiteY35" fmla="*/ 747266 h 1399142"/>
                  <a:gd name="connsiteX36" fmla="*/ 292196 w 2138787"/>
                  <a:gd name="connsiteY36" fmla="*/ 721929 h 1399142"/>
                  <a:gd name="connsiteX37" fmla="*/ 317062 w 2138787"/>
                  <a:gd name="connsiteY37" fmla="*/ 845656 h 1399142"/>
                  <a:gd name="connsiteX38" fmla="*/ 0 w 2138787"/>
                  <a:gd name="connsiteY38" fmla="*/ 843974 h 1399142"/>
                  <a:gd name="connsiteX39" fmla="*/ 345418 w 2138787"/>
                  <a:gd name="connsiteY39" fmla="*/ 1390163 h 1399142"/>
                  <a:gd name="connsiteX0" fmla="*/ 345418 w 2138787"/>
                  <a:gd name="connsiteY0" fmla="*/ 1390163 h 1399142"/>
                  <a:gd name="connsiteX1" fmla="*/ 1762160 w 2138787"/>
                  <a:gd name="connsiteY1" fmla="*/ 1399142 h 1399142"/>
                  <a:gd name="connsiteX2" fmla="*/ 1995171 w 2138787"/>
                  <a:gd name="connsiteY2" fmla="*/ 860183 h 1399142"/>
                  <a:gd name="connsiteX3" fmla="*/ 2026930 w 2138787"/>
                  <a:gd name="connsiteY3" fmla="*/ 803867 h 1399142"/>
                  <a:gd name="connsiteX4" fmla="*/ 2138787 w 2138787"/>
                  <a:gd name="connsiteY4" fmla="*/ 688150 h 1399142"/>
                  <a:gd name="connsiteX5" fmla="*/ 2133241 w 2138787"/>
                  <a:gd name="connsiteY5" fmla="*/ 674467 h 1399142"/>
                  <a:gd name="connsiteX6" fmla="*/ 2022893 w 2138787"/>
                  <a:gd name="connsiteY6" fmla="*/ 669242 h 1399142"/>
                  <a:gd name="connsiteX7" fmla="*/ 1937447 w 2138787"/>
                  <a:gd name="connsiteY7" fmla="*/ 671342 h 1399142"/>
                  <a:gd name="connsiteX8" fmla="*/ 1833322 w 2138787"/>
                  <a:gd name="connsiteY8" fmla="*/ 671195 h 1399142"/>
                  <a:gd name="connsiteX9" fmla="*/ 1666928 w 2138787"/>
                  <a:gd name="connsiteY9" fmla="*/ 667543 h 1399142"/>
                  <a:gd name="connsiteX10" fmla="*/ 1453171 w 2138787"/>
                  <a:gd name="connsiteY10" fmla="*/ 667947 h 1399142"/>
                  <a:gd name="connsiteX11" fmla="*/ 1436559 w 2138787"/>
                  <a:gd name="connsiteY11" fmla="*/ 577518 h 1399142"/>
                  <a:gd name="connsiteX12" fmla="*/ 1428139 w 2138787"/>
                  <a:gd name="connsiteY12" fmla="*/ 499432 h 1399142"/>
                  <a:gd name="connsiteX13" fmla="*/ 1424465 w 2138787"/>
                  <a:gd name="connsiteY13" fmla="*/ 414031 h 1399142"/>
                  <a:gd name="connsiteX14" fmla="*/ 1320545 w 2138787"/>
                  <a:gd name="connsiteY14" fmla="*/ 437003 h 1399142"/>
                  <a:gd name="connsiteX15" fmla="*/ 1313201 w 2138787"/>
                  <a:gd name="connsiteY15" fmla="*/ 0 h 1399142"/>
                  <a:gd name="connsiteX16" fmla="*/ 1265461 w 2138787"/>
                  <a:gd name="connsiteY16" fmla="*/ 0 h 1399142"/>
                  <a:gd name="connsiteX17" fmla="*/ 1261789 w 2138787"/>
                  <a:gd name="connsiteY17" fmla="*/ 80791 h 1399142"/>
                  <a:gd name="connsiteX18" fmla="*/ 1195687 w 2138787"/>
                  <a:gd name="connsiteY18" fmla="*/ 88135 h 1399142"/>
                  <a:gd name="connsiteX19" fmla="*/ 1203032 w 2138787"/>
                  <a:gd name="connsiteY19" fmla="*/ 143220 h 1399142"/>
                  <a:gd name="connsiteX20" fmla="*/ 1269133 w 2138787"/>
                  <a:gd name="connsiteY20" fmla="*/ 128530 h 1399142"/>
                  <a:gd name="connsiteX21" fmla="*/ 1272805 w 2138787"/>
                  <a:gd name="connsiteY21" fmla="*/ 194632 h 1399142"/>
                  <a:gd name="connsiteX22" fmla="*/ 1210376 w 2138787"/>
                  <a:gd name="connsiteY22" fmla="*/ 143220 h 1399142"/>
                  <a:gd name="connsiteX23" fmla="*/ 1180998 w 2138787"/>
                  <a:gd name="connsiteY23" fmla="*/ 176270 h 1399142"/>
                  <a:gd name="connsiteX24" fmla="*/ 1258116 w 2138787"/>
                  <a:gd name="connsiteY24" fmla="*/ 257061 h 1399142"/>
                  <a:gd name="connsiteX25" fmla="*/ 1265461 w 2138787"/>
                  <a:gd name="connsiteY25" fmla="*/ 440675 h 1399142"/>
                  <a:gd name="connsiteX26" fmla="*/ 1188343 w 2138787"/>
                  <a:gd name="connsiteY26" fmla="*/ 422314 h 1399142"/>
                  <a:gd name="connsiteX27" fmla="*/ 1162637 w 2138787"/>
                  <a:gd name="connsiteY27" fmla="*/ 499432 h 1399142"/>
                  <a:gd name="connsiteX28" fmla="*/ 1015745 w 2138787"/>
                  <a:gd name="connsiteY28" fmla="*/ 514121 h 1399142"/>
                  <a:gd name="connsiteX29" fmla="*/ 1038316 w 2138787"/>
                  <a:gd name="connsiteY29" fmla="*/ 592493 h 1399142"/>
                  <a:gd name="connsiteX30" fmla="*/ 828458 w 2138787"/>
                  <a:gd name="connsiteY30" fmla="*/ 629619 h 1399142"/>
                  <a:gd name="connsiteX31" fmla="*/ 769568 w 2138787"/>
                  <a:gd name="connsiteY31" fmla="*/ 364408 h 1399142"/>
                  <a:gd name="connsiteX32" fmla="*/ 523121 w 2138787"/>
                  <a:gd name="connsiteY32" fmla="*/ 371887 h 1399142"/>
                  <a:gd name="connsiteX33" fmla="*/ 611928 w 2138787"/>
                  <a:gd name="connsiteY33" fmla="*/ 607316 h 1399142"/>
                  <a:gd name="connsiteX34" fmla="*/ 372155 w 2138787"/>
                  <a:gd name="connsiteY34" fmla="*/ 555098 h 1399142"/>
                  <a:gd name="connsiteX35" fmla="*/ 424372 w 2138787"/>
                  <a:gd name="connsiteY35" fmla="*/ 747266 h 1399142"/>
                  <a:gd name="connsiteX36" fmla="*/ 292196 w 2138787"/>
                  <a:gd name="connsiteY36" fmla="*/ 721929 h 1399142"/>
                  <a:gd name="connsiteX37" fmla="*/ 317062 w 2138787"/>
                  <a:gd name="connsiteY37" fmla="*/ 845656 h 1399142"/>
                  <a:gd name="connsiteX38" fmla="*/ 0 w 2138787"/>
                  <a:gd name="connsiteY38" fmla="*/ 843974 h 1399142"/>
                  <a:gd name="connsiteX39" fmla="*/ 345418 w 2138787"/>
                  <a:gd name="connsiteY39" fmla="*/ 1390163 h 1399142"/>
                  <a:gd name="connsiteX0" fmla="*/ 345418 w 2138787"/>
                  <a:gd name="connsiteY0" fmla="*/ 1390163 h 1399142"/>
                  <a:gd name="connsiteX1" fmla="*/ 1762160 w 2138787"/>
                  <a:gd name="connsiteY1" fmla="*/ 1399142 h 1399142"/>
                  <a:gd name="connsiteX2" fmla="*/ 1995171 w 2138787"/>
                  <a:gd name="connsiteY2" fmla="*/ 860183 h 1399142"/>
                  <a:gd name="connsiteX3" fmla="*/ 2026930 w 2138787"/>
                  <a:gd name="connsiteY3" fmla="*/ 803867 h 1399142"/>
                  <a:gd name="connsiteX4" fmla="*/ 2138787 w 2138787"/>
                  <a:gd name="connsiteY4" fmla="*/ 688150 h 1399142"/>
                  <a:gd name="connsiteX5" fmla="*/ 2133241 w 2138787"/>
                  <a:gd name="connsiteY5" fmla="*/ 674467 h 1399142"/>
                  <a:gd name="connsiteX6" fmla="*/ 2022893 w 2138787"/>
                  <a:gd name="connsiteY6" fmla="*/ 669242 h 1399142"/>
                  <a:gd name="connsiteX7" fmla="*/ 1937447 w 2138787"/>
                  <a:gd name="connsiteY7" fmla="*/ 671342 h 1399142"/>
                  <a:gd name="connsiteX8" fmla="*/ 1833322 w 2138787"/>
                  <a:gd name="connsiteY8" fmla="*/ 671195 h 1399142"/>
                  <a:gd name="connsiteX9" fmla="*/ 1666928 w 2138787"/>
                  <a:gd name="connsiteY9" fmla="*/ 667543 h 1399142"/>
                  <a:gd name="connsiteX10" fmla="*/ 1453171 w 2138787"/>
                  <a:gd name="connsiteY10" fmla="*/ 667947 h 1399142"/>
                  <a:gd name="connsiteX11" fmla="*/ 1436559 w 2138787"/>
                  <a:gd name="connsiteY11" fmla="*/ 577518 h 1399142"/>
                  <a:gd name="connsiteX12" fmla="*/ 1428139 w 2138787"/>
                  <a:gd name="connsiteY12" fmla="*/ 499432 h 1399142"/>
                  <a:gd name="connsiteX13" fmla="*/ 1424465 w 2138787"/>
                  <a:gd name="connsiteY13" fmla="*/ 414031 h 1399142"/>
                  <a:gd name="connsiteX14" fmla="*/ 1320545 w 2138787"/>
                  <a:gd name="connsiteY14" fmla="*/ 437003 h 1399142"/>
                  <a:gd name="connsiteX15" fmla="*/ 1313201 w 2138787"/>
                  <a:gd name="connsiteY15" fmla="*/ 0 h 1399142"/>
                  <a:gd name="connsiteX16" fmla="*/ 1265461 w 2138787"/>
                  <a:gd name="connsiteY16" fmla="*/ 0 h 1399142"/>
                  <a:gd name="connsiteX17" fmla="*/ 1261789 w 2138787"/>
                  <a:gd name="connsiteY17" fmla="*/ 80791 h 1399142"/>
                  <a:gd name="connsiteX18" fmla="*/ 1195687 w 2138787"/>
                  <a:gd name="connsiteY18" fmla="*/ 88135 h 1399142"/>
                  <a:gd name="connsiteX19" fmla="*/ 1203032 w 2138787"/>
                  <a:gd name="connsiteY19" fmla="*/ 143220 h 1399142"/>
                  <a:gd name="connsiteX20" fmla="*/ 1269133 w 2138787"/>
                  <a:gd name="connsiteY20" fmla="*/ 128530 h 1399142"/>
                  <a:gd name="connsiteX21" fmla="*/ 1272805 w 2138787"/>
                  <a:gd name="connsiteY21" fmla="*/ 194632 h 1399142"/>
                  <a:gd name="connsiteX22" fmla="*/ 1210376 w 2138787"/>
                  <a:gd name="connsiteY22" fmla="*/ 143220 h 1399142"/>
                  <a:gd name="connsiteX23" fmla="*/ 1180998 w 2138787"/>
                  <a:gd name="connsiteY23" fmla="*/ 176270 h 1399142"/>
                  <a:gd name="connsiteX24" fmla="*/ 1258116 w 2138787"/>
                  <a:gd name="connsiteY24" fmla="*/ 257061 h 1399142"/>
                  <a:gd name="connsiteX25" fmla="*/ 1265461 w 2138787"/>
                  <a:gd name="connsiteY25" fmla="*/ 440675 h 1399142"/>
                  <a:gd name="connsiteX26" fmla="*/ 1188343 w 2138787"/>
                  <a:gd name="connsiteY26" fmla="*/ 422314 h 1399142"/>
                  <a:gd name="connsiteX27" fmla="*/ 1162637 w 2138787"/>
                  <a:gd name="connsiteY27" fmla="*/ 499432 h 1399142"/>
                  <a:gd name="connsiteX28" fmla="*/ 1015745 w 2138787"/>
                  <a:gd name="connsiteY28" fmla="*/ 514121 h 1399142"/>
                  <a:gd name="connsiteX29" fmla="*/ 1038316 w 2138787"/>
                  <a:gd name="connsiteY29" fmla="*/ 592493 h 1399142"/>
                  <a:gd name="connsiteX30" fmla="*/ 828458 w 2138787"/>
                  <a:gd name="connsiteY30" fmla="*/ 629619 h 1399142"/>
                  <a:gd name="connsiteX31" fmla="*/ 769568 w 2138787"/>
                  <a:gd name="connsiteY31" fmla="*/ 364408 h 1399142"/>
                  <a:gd name="connsiteX32" fmla="*/ 523121 w 2138787"/>
                  <a:gd name="connsiteY32" fmla="*/ 371887 h 1399142"/>
                  <a:gd name="connsiteX33" fmla="*/ 611928 w 2138787"/>
                  <a:gd name="connsiteY33" fmla="*/ 607316 h 1399142"/>
                  <a:gd name="connsiteX34" fmla="*/ 372155 w 2138787"/>
                  <a:gd name="connsiteY34" fmla="*/ 555098 h 1399142"/>
                  <a:gd name="connsiteX35" fmla="*/ 424372 w 2138787"/>
                  <a:gd name="connsiteY35" fmla="*/ 747266 h 1399142"/>
                  <a:gd name="connsiteX36" fmla="*/ 292196 w 2138787"/>
                  <a:gd name="connsiteY36" fmla="*/ 721929 h 1399142"/>
                  <a:gd name="connsiteX37" fmla="*/ 317062 w 2138787"/>
                  <a:gd name="connsiteY37" fmla="*/ 845656 h 1399142"/>
                  <a:gd name="connsiteX38" fmla="*/ 0 w 2138787"/>
                  <a:gd name="connsiteY38" fmla="*/ 843974 h 1399142"/>
                  <a:gd name="connsiteX39" fmla="*/ 345418 w 2138787"/>
                  <a:gd name="connsiteY39" fmla="*/ 1390163 h 1399142"/>
                  <a:gd name="connsiteX0" fmla="*/ 345418 w 2138787"/>
                  <a:gd name="connsiteY0" fmla="*/ 1390163 h 1399142"/>
                  <a:gd name="connsiteX1" fmla="*/ 1762160 w 2138787"/>
                  <a:gd name="connsiteY1" fmla="*/ 1399142 h 1399142"/>
                  <a:gd name="connsiteX2" fmla="*/ 1995171 w 2138787"/>
                  <a:gd name="connsiteY2" fmla="*/ 860183 h 1399142"/>
                  <a:gd name="connsiteX3" fmla="*/ 2026930 w 2138787"/>
                  <a:gd name="connsiteY3" fmla="*/ 803867 h 1399142"/>
                  <a:gd name="connsiteX4" fmla="*/ 2138787 w 2138787"/>
                  <a:gd name="connsiteY4" fmla="*/ 688150 h 1399142"/>
                  <a:gd name="connsiteX5" fmla="*/ 2063902 w 2138787"/>
                  <a:gd name="connsiteY5" fmla="*/ 670978 h 1399142"/>
                  <a:gd name="connsiteX6" fmla="*/ 2022893 w 2138787"/>
                  <a:gd name="connsiteY6" fmla="*/ 669242 h 1399142"/>
                  <a:gd name="connsiteX7" fmla="*/ 1937447 w 2138787"/>
                  <a:gd name="connsiteY7" fmla="*/ 671342 h 1399142"/>
                  <a:gd name="connsiteX8" fmla="*/ 1833322 w 2138787"/>
                  <a:gd name="connsiteY8" fmla="*/ 671195 h 1399142"/>
                  <a:gd name="connsiteX9" fmla="*/ 1666928 w 2138787"/>
                  <a:gd name="connsiteY9" fmla="*/ 667543 h 1399142"/>
                  <a:gd name="connsiteX10" fmla="*/ 1453171 w 2138787"/>
                  <a:gd name="connsiteY10" fmla="*/ 667947 h 1399142"/>
                  <a:gd name="connsiteX11" fmla="*/ 1436559 w 2138787"/>
                  <a:gd name="connsiteY11" fmla="*/ 577518 h 1399142"/>
                  <a:gd name="connsiteX12" fmla="*/ 1428139 w 2138787"/>
                  <a:gd name="connsiteY12" fmla="*/ 499432 h 1399142"/>
                  <a:gd name="connsiteX13" fmla="*/ 1424465 w 2138787"/>
                  <a:gd name="connsiteY13" fmla="*/ 414031 h 1399142"/>
                  <a:gd name="connsiteX14" fmla="*/ 1320545 w 2138787"/>
                  <a:gd name="connsiteY14" fmla="*/ 437003 h 1399142"/>
                  <a:gd name="connsiteX15" fmla="*/ 1313201 w 2138787"/>
                  <a:gd name="connsiteY15" fmla="*/ 0 h 1399142"/>
                  <a:gd name="connsiteX16" fmla="*/ 1265461 w 2138787"/>
                  <a:gd name="connsiteY16" fmla="*/ 0 h 1399142"/>
                  <a:gd name="connsiteX17" fmla="*/ 1261789 w 2138787"/>
                  <a:gd name="connsiteY17" fmla="*/ 80791 h 1399142"/>
                  <a:gd name="connsiteX18" fmla="*/ 1195687 w 2138787"/>
                  <a:gd name="connsiteY18" fmla="*/ 88135 h 1399142"/>
                  <a:gd name="connsiteX19" fmla="*/ 1203032 w 2138787"/>
                  <a:gd name="connsiteY19" fmla="*/ 143220 h 1399142"/>
                  <a:gd name="connsiteX20" fmla="*/ 1269133 w 2138787"/>
                  <a:gd name="connsiteY20" fmla="*/ 128530 h 1399142"/>
                  <a:gd name="connsiteX21" fmla="*/ 1272805 w 2138787"/>
                  <a:gd name="connsiteY21" fmla="*/ 194632 h 1399142"/>
                  <a:gd name="connsiteX22" fmla="*/ 1210376 w 2138787"/>
                  <a:gd name="connsiteY22" fmla="*/ 143220 h 1399142"/>
                  <a:gd name="connsiteX23" fmla="*/ 1180998 w 2138787"/>
                  <a:gd name="connsiteY23" fmla="*/ 176270 h 1399142"/>
                  <a:gd name="connsiteX24" fmla="*/ 1258116 w 2138787"/>
                  <a:gd name="connsiteY24" fmla="*/ 257061 h 1399142"/>
                  <a:gd name="connsiteX25" fmla="*/ 1265461 w 2138787"/>
                  <a:gd name="connsiteY25" fmla="*/ 440675 h 1399142"/>
                  <a:gd name="connsiteX26" fmla="*/ 1188343 w 2138787"/>
                  <a:gd name="connsiteY26" fmla="*/ 422314 h 1399142"/>
                  <a:gd name="connsiteX27" fmla="*/ 1162637 w 2138787"/>
                  <a:gd name="connsiteY27" fmla="*/ 499432 h 1399142"/>
                  <a:gd name="connsiteX28" fmla="*/ 1015745 w 2138787"/>
                  <a:gd name="connsiteY28" fmla="*/ 514121 h 1399142"/>
                  <a:gd name="connsiteX29" fmla="*/ 1038316 w 2138787"/>
                  <a:gd name="connsiteY29" fmla="*/ 592493 h 1399142"/>
                  <a:gd name="connsiteX30" fmla="*/ 828458 w 2138787"/>
                  <a:gd name="connsiteY30" fmla="*/ 629619 h 1399142"/>
                  <a:gd name="connsiteX31" fmla="*/ 769568 w 2138787"/>
                  <a:gd name="connsiteY31" fmla="*/ 364408 h 1399142"/>
                  <a:gd name="connsiteX32" fmla="*/ 523121 w 2138787"/>
                  <a:gd name="connsiteY32" fmla="*/ 371887 h 1399142"/>
                  <a:gd name="connsiteX33" fmla="*/ 611928 w 2138787"/>
                  <a:gd name="connsiteY33" fmla="*/ 607316 h 1399142"/>
                  <a:gd name="connsiteX34" fmla="*/ 372155 w 2138787"/>
                  <a:gd name="connsiteY34" fmla="*/ 555098 h 1399142"/>
                  <a:gd name="connsiteX35" fmla="*/ 424372 w 2138787"/>
                  <a:gd name="connsiteY35" fmla="*/ 747266 h 1399142"/>
                  <a:gd name="connsiteX36" fmla="*/ 292196 w 2138787"/>
                  <a:gd name="connsiteY36" fmla="*/ 721929 h 1399142"/>
                  <a:gd name="connsiteX37" fmla="*/ 317062 w 2138787"/>
                  <a:gd name="connsiteY37" fmla="*/ 845656 h 1399142"/>
                  <a:gd name="connsiteX38" fmla="*/ 0 w 2138787"/>
                  <a:gd name="connsiteY38" fmla="*/ 843974 h 1399142"/>
                  <a:gd name="connsiteX39" fmla="*/ 345418 w 2138787"/>
                  <a:gd name="connsiteY39" fmla="*/ 1390163 h 1399142"/>
                  <a:gd name="connsiteX0" fmla="*/ 345418 w 2063902"/>
                  <a:gd name="connsiteY0" fmla="*/ 1390163 h 1399142"/>
                  <a:gd name="connsiteX1" fmla="*/ 1762160 w 2063902"/>
                  <a:gd name="connsiteY1" fmla="*/ 1399142 h 1399142"/>
                  <a:gd name="connsiteX2" fmla="*/ 1995171 w 2063902"/>
                  <a:gd name="connsiteY2" fmla="*/ 860183 h 1399142"/>
                  <a:gd name="connsiteX3" fmla="*/ 2026930 w 2063902"/>
                  <a:gd name="connsiteY3" fmla="*/ 803867 h 1399142"/>
                  <a:gd name="connsiteX4" fmla="*/ 2060781 w 2063902"/>
                  <a:gd name="connsiteY4" fmla="*/ 743991 h 1399142"/>
                  <a:gd name="connsiteX5" fmla="*/ 2063902 w 2063902"/>
                  <a:gd name="connsiteY5" fmla="*/ 670978 h 1399142"/>
                  <a:gd name="connsiteX6" fmla="*/ 2022893 w 2063902"/>
                  <a:gd name="connsiteY6" fmla="*/ 669242 h 1399142"/>
                  <a:gd name="connsiteX7" fmla="*/ 1937447 w 2063902"/>
                  <a:gd name="connsiteY7" fmla="*/ 671342 h 1399142"/>
                  <a:gd name="connsiteX8" fmla="*/ 1833322 w 2063902"/>
                  <a:gd name="connsiteY8" fmla="*/ 671195 h 1399142"/>
                  <a:gd name="connsiteX9" fmla="*/ 1666928 w 2063902"/>
                  <a:gd name="connsiteY9" fmla="*/ 667543 h 1399142"/>
                  <a:gd name="connsiteX10" fmla="*/ 1453171 w 2063902"/>
                  <a:gd name="connsiteY10" fmla="*/ 667947 h 1399142"/>
                  <a:gd name="connsiteX11" fmla="*/ 1436559 w 2063902"/>
                  <a:gd name="connsiteY11" fmla="*/ 577518 h 1399142"/>
                  <a:gd name="connsiteX12" fmla="*/ 1428139 w 2063902"/>
                  <a:gd name="connsiteY12" fmla="*/ 499432 h 1399142"/>
                  <a:gd name="connsiteX13" fmla="*/ 1424465 w 2063902"/>
                  <a:gd name="connsiteY13" fmla="*/ 414031 h 1399142"/>
                  <a:gd name="connsiteX14" fmla="*/ 1320545 w 2063902"/>
                  <a:gd name="connsiteY14" fmla="*/ 437003 h 1399142"/>
                  <a:gd name="connsiteX15" fmla="*/ 1313201 w 2063902"/>
                  <a:gd name="connsiteY15" fmla="*/ 0 h 1399142"/>
                  <a:gd name="connsiteX16" fmla="*/ 1265461 w 2063902"/>
                  <a:gd name="connsiteY16" fmla="*/ 0 h 1399142"/>
                  <a:gd name="connsiteX17" fmla="*/ 1261789 w 2063902"/>
                  <a:gd name="connsiteY17" fmla="*/ 80791 h 1399142"/>
                  <a:gd name="connsiteX18" fmla="*/ 1195687 w 2063902"/>
                  <a:gd name="connsiteY18" fmla="*/ 88135 h 1399142"/>
                  <a:gd name="connsiteX19" fmla="*/ 1203032 w 2063902"/>
                  <a:gd name="connsiteY19" fmla="*/ 143220 h 1399142"/>
                  <a:gd name="connsiteX20" fmla="*/ 1269133 w 2063902"/>
                  <a:gd name="connsiteY20" fmla="*/ 128530 h 1399142"/>
                  <a:gd name="connsiteX21" fmla="*/ 1272805 w 2063902"/>
                  <a:gd name="connsiteY21" fmla="*/ 194632 h 1399142"/>
                  <a:gd name="connsiteX22" fmla="*/ 1210376 w 2063902"/>
                  <a:gd name="connsiteY22" fmla="*/ 143220 h 1399142"/>
                  <a:gd name="connsiteX23" fmla="*/ 1180998 w 2063902"/>
                  <a:gd name="connsiteY23" fmla="*/ 176270 h 1399142"/>
                  <a:gd name="connsiteX24" fmla="*/ 1258116 w 2063902"/>
                  <a:gd name="connsiteY24" fmla="*/ 257061 h 1399142"/>
                  <a:gd name="connsiteX25" fmla="*/ 1265461 w 2063902"/>
                  <a:gd name="connsiteY25" fmla="*/ 440675 h 1399142"/>
                  <a:gd name="connsiteX26" fmla="*/ 1188343 w 2063902"/>
                  <a:gd name="connsiteY26" fmla="*/ 422314 h 1399142"/>
                  <a:gd name="connsiteX27" fmla="*/ 1162637 w 2063902"/>
                  <a:gd name="connsiteY27" fmla="*/ 499432 h 1399142"/>
                  <a:gd name="connsiteX28" fmla="*/ 1015745 w 2063902"/>
                  <a:gd name="connsiteY28" fmla="*/ 514121 h 1399142"/>
                  <a:gd name="connsiteX29" fmla="*/ 1038316 w 2063902"/>
                  <a:gd name="connsiteY29" fmla="*/ 592493 h 1399142"/>
                  <a:gd name="connsiteX30" fmla="*/ 828458 w 2063902"/>
                  <a:gd name="connsiteY30" fmla="*/ 629619 h 1399142"/>
                  <a:gd name="connsiteX31" fmla="*/ 769568 w 2063902"/>
                  <a:gd name="connsiteY31" fmla="*/ 364408 h 1399142"/>
                  <a:gd name="connsiteX32" fmla="*/ 523121 w 2063902"/>
                  <a:gd name="connsiteY32" fmla="*/ 371887 h 1399142"/>
                  <a:gd name="connsiteX33" fmla="*/ 611928 w 2063902"/>
                  <a:gd name="connsiteY33" fmla="*/ 607316 h 1399142"/>
                  <a:gd name="connsiteX34" fmla="*/ 372155 w 2063902"/>
                  <a:gd name="connsiteY34" fmla="*/ 555098 h 1399142"/>
                  <a:gd name="connsiteX35" fmla="*/ 424372 w 2063902"/>
                  <a:gd name="connsiteY35" fmla="*/ 747266 h 1399142"/>
                  <a:gd name="connsiteX36" fmla="*/ 292196 w 2063902"/>
                  <a:gd name="connsiteY36" fmla="*/ 721929 h 1399142"/>
                  <a:gd name="connsiteX37" fmla="*/ 317062 w 2063902"/>
                  <a:gd name="connsiteY37" fmla="*/ 845656 h 1399142"/>
                  <a:gd name="connsiteX38" fmla="*/ 0 w 2063902"/>
                  <a:gd name="connsiteY38" fmla="*/ 843974 h 1399142"/>
                  <a:gd name="connsiteX39" fmla="*/ 345418 w 2063902"/>
                  <a:gd name="connsiteY39" fmla="*/ 1390163 h 1399142"/>
                  <a:gd name="connsiteX0" fmla="*/ 345418 w 2063902"/>
                  <a:gd name="connsiteY0" fmla="*/ 1390163 h 1399142"/>
                  <a:gd name="connsiteX1" fmla="*/ 1762160 w 2063902"/>
                  <a:gd name="connsiteY1" fmla="*/ 1399142 h 1399142"/>
                  <a:gd name="connsiteX2" fmla="*/ 1995171 w 2063902"/>
                  <a:gd name="connsiteY2" fmla="*/ 860183 h 1399142"/>
                  <a:gd name="connsiteX3" fmla="*/ 2026930 w 2063902"/>
                  <a:gd name="connsiteY3" fmla="*/ 803867 h 1399142"/>
                  <a:gd name="connsiteX4" fmla="*/ 2060781 w 2063902"/>
                  <a:gd name="connsiteY4" fmla="*/ 743991 h 1399142"/>
                  <a:gd name="connsiteX5" fmla="*/ 2063902 w 2063902"/>
                  <a:gd name="connsiteY5" fmla="*/ 670978 h 1399142"/>
                  <a:gd name="connsiteX6" fmla="*/ 2022893 w 2063902"/>
                  <a:gd name="connsiteY6" fmla="*/ 669242 h 1399142"/>
                  <a:gd name="connsiteX7" fmla="*/ 1937447 w 2063902"/>
                  <a:gd name="connsiteY7" fmla="*/ 671342 h 1399142"/>
                  <a:gd name="connsiteX8" fmla="*/ 1833322 w 2063902"/>
                  <a:gd name="connsiteY8" fmla="*/ 671195 h 1399142"/>
                  <a:gd name="connsiteX9" fmla="*/ 1666928 w 2063902"/>
                  <a:gd name="connsiteY9" fmla="*/ 667543 h 1399142"/>
                  <a:gd name="connsiteX10" fmla="*/ 1459391 w 2063902"/>
                  <a:gd name="connsiteY10" fmla="*/ 808211 h 1399142"/>
                  <a:gd name="connsiteX11" fmla="*/ 1436559 w 2063902"/>
                  <a:gd name="connsiteY11" fmla="*/ 577518 h 1399142"/>
                  <a:gd name="connsiteX12" fmla="*/ 1428139 w 2063902"/>
                  <a:gd name="connsiteY12" fmla="*/ 499432 h 1399142"/>
                  <a:gd name="connsiteX13" fmla="*/ 1424465 w 2063902"/>
                  <a:gd name="connsiteY13" fmla="*/ 414031 h 1399142"/>
                  <a:gd name="connsiteX14" fmla="*/ 1320545 w 2063902"/>
                  <a:gd name="connsiteY14" fmla="*/ 437003 h 1399142"/>
                  <a:gd name="connsiteX15" fmla="*/ 1313201 w 2063902"/>
                  <a:gd name="connsiteY15" fmla="*/ 0 h 1399142"/>
                  <a:gd name="connsiteX16" fmla="*/ 1265461 w 2063902"/>
                  <a:gd name="connsiteY16" fmla="*/ 0 h 1399142"/>
                  <a:gd name="connsiteX17" fmla="*/ 1261789 w 2063902"/>
                  <a:gd name="connsiteY17" fmla="*/ 80791 h 1399142"/>
                  <a:gd name="connsiteX18" fmla="*/ 1195687 w 2063902"/>
                  <a:gd name="connsiteY18" fmla="*/ 88135 h 1399142"/>
                  <a:gd name="connsiteX19" fmla="*/ 1203032 w 2063902"/>
                  <a:gd name="connsiteY19" fmla="*/ 143220 h 1399142"/>
                  <a:gd name="connsiteX20" fmla="*/ 1269133 w 2063902"/>
                  <a:gd name="connsiteY20" fmla="*/ 128530 h 1399142"/>
                  <a:gd name="connsiteX21" fmla="*/ 1272805 w 2063902"/>
                  <a:gd name="connsiteY21" fmla="*/ 194632 h 1399142"/>
                  <a:gd name="connsiteX22" fmla="*/ 1210376 w 2063902"/>
                  <a:gd name="connsiteY22" fmla="*/ 143220 h 1399142"/>
                  <a:gd name="connsiteX23" fmla="*/ 1180998 w 2063902"/>
                  <a:gd name="connsiteY23" fmla="*/ 176270 h 1399142"/>
                  <a:gd name="connsiteX24" fmla="*/ 1258116 w 2063902"/>
                  <a:gd name="connsiteY24" fmla="*/ 257061 h 1399142"/>
                  <a:gd name="connsiteX25" fmla="*/ 1265461 w 2063902"/>
                  <a:gd name="connsiteY25" fmla="*/ 440675 h 1399142"/>
                  <a:gd name="connsiteX26" fmla="*/ 1188343 w 2063902"/>
                  <a:gd name="connsiteY26" fmla="*/ 422314 h 1399142"/>
                  <a:gd name="connsiteX27" fmla="*/ 1162637 w 2063902"/>
                  <a:gd name="connsiteY27" fmla="*/ 499432 h 1399142"/>
                  <a:gd name="connsiteX28" fmla="*/ 1015745 w 2063902"/>
                  <a:gd name="connsiteY28" fmla="*/ 514121 h 1399142"/>
                  <a:gd name="connsiteX29" fmla="*/ 1038316 w 2063902"/>
                  <a:gd name="connsiteY29" fmla="*/ 592493 h 1399142"/>
                  <a:gd name="connsiteX30" fmla="*/ 828458 w 2063902"/>
                  <a:gd name="connsiteY30" fmla="*/ 629619 h 1399142"/>
                  <a:gd name="connsiteX31" fmla="*/ 769568 w 2063902"/>
                  <a:gd name="connsiteY31" fmla="*/ 364408 h 1399142"/>
                  <a:gd name="connsiteX32" fmla="*/ 523121 w 2063902"/>
                  <a:gd name="connsiteY32" fmla="*/ 371887 h 1399142"/>
                  <a:gd name="connsiteX33" fmla="*/ 611928 w 2063902"/>
                  <a:gd name="connsiteY33" fmla="*/ 607316 h 1399142"/>
                  <a:gd name="connsiteX34" fmla="*/ 372155 w 2063902"/>
                  <a:gd name="connsiteY34" fmla="*/ 555098 h 1399142"/>
                  <a:gd name="connsiteX35" fmla="*/ 424372 w 2063902"/>
                  <a:gd name="connsiteY35" fmla="*/ 747266 h 1399142"/>
                  <a:gd name="connsiteX36" fmla="*/ 292196 w 2063902"/>
                  <a:gd name="connsiteY36" fmla="*/ 721929 h 1399142"/>
                  <a:gd name="connsiteX37" fmla="*/ 317062 w 2063902"/>
                  <a:gd name="connsiteY37" fmla="*/ 845656 h 1399142"/>
                  <a:gd name="connsiteX38" fmla="*/ 0 w 2063902"/>
                  <a:gd name="connsiteY38" fmla="*/ 843974 h 1399142"/>
                  <a:gd name="connsiteX39" fmla="*/ 345418 w 2063902"/>
                  <a:gd name="connsiteY39" fmla="*/ 1390163 h 1399142"/>
                  <a:gd name="connsiteX0" fmla="*/ 345418 w 2063902"/>
                  <a:gd name="connsiteY0" fmla="*/ 1390163 h 1399142"/>
                  <a:gd name="connsiteX1" fmla="*/ 1762160 w 2063902"/>
                  <a:gd name="connsiteY1" fmla="*/ 1399142 h 1399142"/>
                  <a:gd name="connsiteX2" fmla="*/ 1995171 w 2063902"/>
                  <a:gd name="connsiteY2" fmla="*/ 860183 h 1399142"/>
                  <a:gd name="connsiteX3" fmla="*/ 2026930 w 2063902"/>
                  <a:gd name="connsiteY3" fmla="*/ 803867 h 1399142"/>
                  <a:gd name="connsiteX4" fmla="*/ 2060781 w 2063902"/>
                  <a:gd name="connsiteY4" fmla="*/ 743991 h 1399142"/>
                  <a:gd name="connsiteX5" fmla="*/ 2063902 w 2063902"/>
                  <a:gd name="connsiteY5" fmla="*/ 670978 h 1399142"/>
                  <a:gd name="connsiteX6" fmla="*/ 2022893 w 2063902"/>
                  <a:gd name="connsiteY6" fmla="*/ 669242 h 1399142"/>
                  <a:gd name="connsiteX7" fmla="*/ 1937447 w 2063902"/>
                  <a:gd name="connsiteY7" fmla="*/ 671342 h 1399142"/>
                  <a:gd name="connsiteX8" fmla="*/ 1833322 w 2063902"/>
                  <a:gd name="connsiteY8" fmla="*/ 671195 h 1399142"/>
                  <a:gd name="connsiteX9" fmla="*/ 1666928 w 2063902"/>
                  <a:gd name="connsiteY9" fmla="*/ 807808 h 1399142"/>
                  <a:gd name="connsiteX10" fmla="*/ 1459391 w 2063902"/>
                  <a:gd name="connsiteY10" fmla="*/ 808211 h 1399142"/>
                  <a:gd name="connsiteX11" fmla="*/ 1436559 w 2063902"/>
                  <a:gd name="connsiteY11" fmla="*/ 577518 h 1399142"/>
                  <a:gd name="connsiteX12" fmla="*/ 1428139 w 2063902"/>
                  <a:gd name="connsiteY12" fmla="*/ 499432 h 1399142"/>
                  <a:gd name="connsiteX13" fmla="*/ 1424465 w 2063902"/>
                  <a:gd name="connsiteY13" fmla="*/ 414031 h 1399142"/>
                  <a:gd name="connsiteX14" fmla="*/ 1320545 w 2063902"/>
                  <a:gd name="connsiteY14" fmla="*/ 437003 h 1399142"/>
                  <a:gd name="connsiteX15" fmla="*/ 1313201 w 2063902"/>
                  <a:gd name="connsiteY15" fmla="*/ 0 h 1399142"/>
                  <a:gd name="connsiteX16" fmla="*/ 1265461 w 2063902"/>
                  <a:gd name="connsiteY16" fmla="*/ 0 h 1399142"/>
                  <a:gd name="connsiteX17" fmla="*/ 1261789 w 2063902"/>
                  <a:gd name="connsiteY17" fmla="*/ 80791 h 1399142"/>
                  <a:gd name="connsiteX18" fmla="*/ 1195687 w 2063902"/>
                  <a:gd name="connsiteY18" fmla="*/ 88135 h 1399142"/>
                  <a:gd name="connsiteX19" fmla="*/ 1203032 w 2063902"/>
                  <a:gd name="connsiteY19" fmla="*/ 143220 h 1399142"/>
                  <a:gd name="connsiteX20" fmla="*/ 1269133 w 2063902"/>
                  <a:gd name="connsiteY20" fmla="*/ 128530 h 1399142"/>
                  <a:gd name="connsiteX21" fmla="*/ 1272805 w 2063902"/>
                  <a:gd name="connsiteY21" fmla="*/ 194632 h 1399142"/>
                  <a:gd name="connsiteX22" fmla="*/ 1210376 w 2063902"/>
                  <a:gd name="connsiteY22" fmla="*/ 143220 h 1399142"/>
                  <a:gd name="connsiteX23" fmla="*/ 1180998 w 2063902"/>
                  <a:gd name="connsiteY23" fmla="*/ 176270 h 1399142"/>
                  <a:gd name="connsiteX24" fmla="*/ 1258116 w 2063902"/>
                  <a:gd name="connsiteY24" fmla="*/ 257061 h 1399142"/>
                  <a:gd name="connsiteX25" fmla="*/ 1265461 w 2063902"/>
                  <a:gd name="connsiteY25" fmla="*/ 440675 h 1399142"/>
                  <a:gd name="connsiteX26" fmla="*/ 1188343 w 2063902"/>
                  <a:gd name="connsiteY26" fmla="*/ 422314 h 1399142"/>
                  <a:gd name="connsiteX27" fmla="*/ 1162637 w 2063902"/>
                  <a:gd name="connsiteY27" fmla="*/ 499432 h 1399142"/>
                  <a:gd name="connsiteX28" fmla="*/ 1015745 w 2063902"/>
                  <a:gd name="connsiteY28" fmla="*/ 514121 h 1399142"/>
                  <a:gd name="connsiteX29" fmla="*/ 1038316 w 2063902"/>
                  <a:gd name="connsiteY29" fmla="*/ 592493 h 1399142"/>
                  <a:gd name="connsiteX30" fmla="*/ 828458 w 2063902"/>
                  <a:gd name="connsiteY30" fmla="*/ 629619 h 1399142"/>
                  <a:gd name="connsiteX31" fmla="*/ 769568 w 2063902"/>
                  <a:gd name="connsiteY31" fmla="*/ 364408 h 1399142"/>
                  <a:gd name="connsiteX32" fmla="*/ 523121 w 2063902"/>
                  <a:gd name="connsiteY32" fmla="*/ 371887 h 1399142"/>
                  <a:gd name="connsiteX33" fmla="*/ 611928 w 2063902"/>
                  <a:gd name="connsiteY33" fmla="*/ 607316 h 1399142"/>
                  <a:gd name="connsiteX34" fmla="*/ 372155 w 2063902"/>
                  <a:gd name="connsiteY34" fmla="*/ 555098 h 1399142"/>
                  <a:gd name="connsiteX35" fmla="*/ 424372 w 2063902"/>
                  <a:gd name="connsiteY35" fmla="*/ 747266 h 1399142"/>
                  <a:gd name="connsiteX36" fmla="*/ 292196 w 2063902"/>
                  <a:gd name="connsiteY36" fmla="*/ 721929 h 1399142"/>
                  <a:gd name="connsiteX37" fmla="*/ 317062 w 2063902"/>
                  <a:gd name="connsiteY37" fmla="*/ 845656 h 1399142"/>
                  <a:gd name="connsiteX38" fmla="*/ 0 w 2063902"/>
                  <a:gd name="connsiteY38" fmla="*/ 843974 h 1399142"/>
                  <a:gd name="connsiteX39" fmla="*/ 345418 w 2063902"/>
                  <a:gd name="connsiteY39" fmla="*/ 1390163 h 1399142"/>
                  <a:gd name="connsiteX0" fmla="*/ 345418 w 2063902"/>
                  <a:gd name="connsiteY0" fmla="*/ 1390163 h 1399142"/>
                  <a:gd name="connsiteX1" fmla="*/ 1762160 w 2063902"/>
                  <a:gd name="connsiteY1" fmla="*/ 1399142 h 1399142"/>
                  <a:gd name="connsiteX2" fmla="*/ 1995171 w 2063902"/>
                  <a:gd name="connsiteY2" fmla="*/ 860183 h 1399142"/>
                  <a:gd name="connsiteX3" fmla="*/ 2026930 w 2063902"/>
                  <a:gd name="connsiteY3" fmla="*/ 803867 h 1399142"/>
                  <a:gd name="connsiteX4" fmla="*/ 2060781 w 2063902"/>
                  <a:gd name="connsiteY4" fmla="*/ 743991 h 1399142"/>
                  <a:gd name="connsiteX5" fmla="*/ 2063902 w 2063902"/>
                  <a:gd name="connsiteY5" fmla="*/ 670978 h 1399142"/>
                  <a:gd name="connsiteX6" fmla="*/ 2022893 w 2063902"/>
                  <a:gd name="connsiteY6" fmla="*/ 669242 h 1399142"/>
                  <a:gd name="connsiteX7" fmla="*/ 1937447 w 2063902"/>
                  <a:gd name="connsiteY7" fmla="*/ 671342 h 1399142"/>
                  <a:gd name="connsiteX8" fmla="*/ 1820882 w 2063902"/>
                  <a:gd name="connsiteY8" fmla="*/ 801440 h 1399142"/>
                  <a:gd name="connsiteX9" fmla="*/ 1666928 w 2063902"/>
                  <a:gd name="connsiteY9" fmla="*/ 807808 h 1399142"/>
                  <a:gd name="connsiteX10" fmla="*/ 1459391 w 2063902"/>
                  <a:gd name="connsiteY10" fmla="*/ 808211 h 1399142"/>
                  <a:gd name="connsiteX11" fmla="*/ 1436559 w 2063902"/>
                  <a:gd name="connsiteY11" fmla="*/ 577518 h 1399142"/>
                  <a:gd name="connsiteX12" fmla="*/ 1428139 w 2063902"/>
                  <a:gd name="connsiteY12" fmla="*/ 499432 h 1399142"/>
                  <a:gd name="connsiteX13" fmla="*/ 1424465 w 2063902"/>
                  <a:gd name="connsiteY13" fmla="*/ 414031 h 1399142"/>
                  <a:gd name="connsiteX14" fmla="*/ 1320545 w 2063902"/>
                  <a:gd name="connsiteY14" fmla="*/ 437003 h 1399142"/>
                  <a:gd name="connsiteX15" fmla="*/ 1313201 w 2063902"/>
                  <a:gd name="connsiteY15" fmla="*/ 0 h 1399142"/>
                  <a:gd name="connsiteX16" fmla="*/ 1265461 w 2063902"/>
                  <a:gd name="connsiteY16" fmla="*/ 0 h 1399142"/>
                  <a:gd name="connsiteX17" fmla="*/ 1261789 w 2063902"/>
                  <a:gd name="connsiteY17" fmla="*/ 80791 h 1399142"/>
                  <a:gd name="connsiteX18" fmla="*/ 1195687 w 2063902"/>
                  <a:gd name="connsiteY18" fmla="*/ 88135 h 1399142"/>
                  <a:gd name="connsiteX19" fmla="*/ 1203032 w 2063902"/>
                  <a:gd name="connsiteY19" fmla="*/ 143220 h 1399142"/>
                  <a:gd name="connsiteX20" fmla="*/ 1269133 w 2063902"/>
                  <a:gd name="connsiteY20" fmla="*/ 128530 h 1399142"/>
                  <a:gd name="connsiteX21" fmla="*/ 1272805 w 2063902"/>
                  <a:gd name="connsiteY21" fmla="*/ 194632 h 1399142"/>
                  <a:gd name="connsiteX22" fmla="*/ 1210376 w 2063902"/>
                  <a:gd name="connsiteY22" fmla="*/ 143220 h 1399142"/>
                  <a:gd name="connsiteX23" fmla="*/ 1180998 w 2063902"/>
                  <a:gd name="connsiteY23" fmla="*/ 176270 h 1399142"/>
                  <a:gd name="connsiteX24" fmla="*/ 1258116 w 2063902"/>
                  <a:gd name="connsiteY24" fmla="*/ 257061 h 1399142"/>
                  <a:gd name="connsiteX25" fmla="*/ 1265461 w 2063902"/>
                  <a:gd name="connsiteY25" fmla="*/ 440675 h 1399142"/>
                  <a:gd name="connsiteX26" fmla="*/ 1188343 w 2063902"/>
                  <a:gd name="connsiteY26" fmla="*/ 422314 h 1399142"/>
                  <a:gd name="connsiteX27" fmla="*/ 1162637 w 2063902"/>
                  <a:gd name="connsiteY27" fmla="*/ 499432 h 1399142"/>
                  <a:gd name="connsiteX28" fmla="*/ 1015745 w 2063902"/>
                  <a:gd name="connsiteY28" fmla="*/ 514121 h 1399142"/>
                  <a:gd name="connsiteX29" fmla="*/ 1038316 w 2063902"/>
                  <a:gd name="connsiteY29" fmla="*/ 592493 h 1399142"/>
                  <a:gd name="connsiteX30" fmla="*/ 828458 w 2063902"/>
                  <a:gd name="connsiteY30" fmla="*/ 629619 h 1399142"/>
                  <a:gd name="connsiteX31" fmla="*/ 769568 w 2063902"/>
                  <a:gd name="connsiteY31" fmla="*/ 364408 h 1399142"/>
                  <a:gd name="connsiteX32" fmla="*/ 523121 w 2063902"/>
                  <a:gd name="connsiteY32" fmla="*/ 371887 h 1399142"/>
                  <a:gd name="connsiteX33" fmla="*/ 611928 w 2063902"/>
                  <a:gd name="connsiteY33" fmla="*/ 607316 h 1399142"/>
                  <a:gd name="connsiteX34" fmla="*/ 372155 w 2063902"/>
                  <a:gd name="connsiteY34" fmla="*/ 555098 h 1399142"/>
                  <a:gd name="connsiteX35" fmla="*/ 424372 w 2063902"/>
                  <a:gd name="connsiteY35" fmla="*/ 747266 h 1399142"/>
                  <a:gd name="connsiteX36" fmla="*/ 292196 w 2063902"/>
                  <a:gd name="connsiteY36" fmla="*/ 721929 h 1399142"/>
                  <a:gd name="connsiteX37" fmla="*/ 317062 w 2063902"/>
                  <a:gd name="connsiteY37" fmla="*/ 845656 h 1399142"/>
                  <a:gd name="connsiteX38" fmla="*/ 0 w 2063902"/>
                  <a:gd name="connsiteY38" fmla="*/ 843974 h 1399142"/>
                  <a:gd name="connsiteX39" fmla="*/ 345418 w 2063902"/>
                  <a:gd name="connsiteY39" fmla="*/ 1390163 h 1399142"/>
                  <a:gd name="connsiteX0" fmla="*/ 345418 w 2063902"/>
                  <a:gd name="connsiteY0" fmla="*/ 1390163 h 1399142"/>
                  <a:gd name="connsiteX1" fmla="*/ 1762160 w 2063902"/>
                  <a:gd name="connsiteY1" fmla="*/ 1399142 h 1399142"/>
                  <a:gd name="connsiteX2" fmla="*/ 1995171 w 2063902"/>
                  <a:gd name="connsiteY2" fmla="*/ 860183 h 1399142"/>
                  <a:gd name="connsiteX3" fmla="*/ 2026930 w 2063902"/>
                  <a:gd name="connsiteY3" fmla="*/ 803867 h 1399142"/>
                  <a:gd name="connsiteX4" fmla="*/ 2060781 w 2063902"/>
                  <a:gd name="connsiteY4" fmla="*/ 743991 h 1399142"/>
                  <a:gd name="connsiteX5" fmla="*/ 2063902 w 2063902"/>
                  <a:gd name="connsiteY5" fmla="*/ 670978 h 1399142"/>
                  <a:gd name="connsiteX6" fmla="*/ 2022893 w 2063902"/>
                  <a:gd name="connsiteY6" fmla="*/ 669242 h 1399142"/>
                  <a:gd name="connsiteX7" fmla="*/ 1893904 w 2063902"/>
                  <a:gd name="connsiteY7" fmla="*/ 816616 h 1399142"/>
                  <a:gd name="connsiteX8" fmla="*/ 1820882 w 2063902"/>
                  <a:gd name="connsiteY8" fmla="*/ 801440 h 1399142"/>
                  <a:gd name="connsiteX9" fmla="*/ 1666928 w 2063902"/>
                  <a:gd name="connsiteY9" fmla="*/ 807808 h 1399142"/>
                  <a:gd name="connsiteX10" fmla="*/ 1459391 w 2063902"/>
                  <a:gd name="connsiteY10" fmla="*/ 808211 h 1399142"/>
                  <a:gd name="connsiteX11" fmla="*/ 1436559 w 2063902"/>
                  <a:gd name="connsiteY11" fmla="*/ 577518 h 1399142"/>
                  <a:gd name="connsiteX12" fmla="*/ 1428139 w 2063902"/>
                  <a:gd name="connsiteY12" fmla="*/ 499432 h 1399142"/>
                  <a:gd name="connsiteX13" fmla="*/ 1424465 w 2063902"/>
                  <a:gd name="connsiteY13" fmla="*/ 414031 h 1399142"/>
                  <a:gd name="connsiteX14" fmla="*/ 1320545 w 2063902"/>
                  <a:gd name="connsiteY14" fmla="*/ 437003 h 1399142"/>
                  <a:gd name="connsiteX15" fmla="*/ 1313201 w 2063902"/>
                  <a:gd name="connsiteY15" fmla="*/ 0 h 1399142"/>
                  <a:gd name="connsiteX16" fmla="*/ 1265461 w 2063902"/>
                  <a:gd name="connsiteY16" fmla="*/ 0 h 1399142"/>
                  <a:gd name="connsiteX17" fmla="*/ 1261789 w 2063902"/>
                  <a:gd name="connsiteY17" fmla="*/ 80791 h 1399142"/>
                  <a:gd name="connsiteX18" fmla="*/ 1195687 w 2063902"/>
                  <a:gd name="connsiteY18" fmla="*/ 88135 h 1399142"/>
                  <a:gd name="connsiteX19" fmla="*/ 1203032 w 2063902"/>
                  <a:gd name="connsiteY19" fmla="*/ 143220 h 1399142"/>
                  <a:gd name="connsiteX20" fmla="*/ 1269133 w 2063902"/>
                  <a:gd name="connsiteY20" fmla="*/ 128530 h 1399142"/>
                  <a:gd name="connsiteX21" fmla="*/ 1272805 w 2063902"/>
                  <a:gd name="connsiteY21" fmla="*/ 194632 h 1399142"/>
                  <a:gd name="connsiteX22" fmla="*/ 1210376 w 2063902"/>
                  <a:gd name="connsiteY22" fmla="*/ 143220 h 1399142"/>
                  <a:gd name="connsiteX23" fmla="*/ 1180998 w 2063902"/>
                  <a:gd name="connsiteY23" fmla="*/ 176270 h 1399142"/>
                  <a:gd name="connsiteX24" fmla="*/ 1258116 w 2063902"/>
                  <a:gd name="connsiteY24" fmla="*/ 257061 h 1399142"/>
                  <a:gd name="connsiteX25" fmla="*/ 1265461 w 2063902"/>
                  <a:gd name="connsiteY25" fmla="*/ 440675 h 1399142"/>
                  <a:gd name="connsiteX26" fmla="*/ 1188343 w 2063902"/>
                  <a:gd name="connsiteY26" fmla="*/ 422314 h 1399142"/>
                  <a:gd name="connsiteX27" fmla="*/ 1162637 w 2063902"/>
                  <a:gd name="connsiteY27" fmla="*/ 499432 h 1399142"/>
                  <a:gd name="connsiteX28" fmla="*/ 1015745 w 2063902"/>
                  <a:gd name="connsiteY28" fmla="*/ 514121 h 1399142"/>
                  <a:gd name="connsiteX29" fmla="*/ 1038316 w 2063902"/>
                  <a:gd name="connsiteY29" fmla="*/ 592493 h 1399142"/>
                  <a:gd name="connsiteX30" fmla="*/ 828458 w 2063902"/>
                  <a:gd name="connsiteY30" fmla="*/ 629619 h 1399142"/>
                  <a:gd name="connsiteX31" fmla="*/ 769568 w 2063902"/>
                  <a:gd name="connsiteY31" fmla="*/ 364408 h 1399142"/>
                  <a:gd name="connsiteX32" fmla="*/ 523121 w 2063902"/>
                  <a:gd name="connsiteY32" fmla="*/ 371887 h 1399142"/>
                  <a:gd name="connsiteX33" fmla="*/ 611928 w 2063902"/>
                  <a:gd name="connsiteY33" fmla="*/ 607316 h 1399142"/>
                  <a:gd name="connsiteX34" fmla="*/ 372155 w 2063902"/>
                  <a:gd name="connsiteY34" fmla="*/ 555098 h 1399142"/>
                  <a:gd name="connsiteX35" fmla="*/ 424372 w 2063902"/>
                  <a:gd name="connsiteY35" fmla="*/ 747266 h 1399142"/>
                  <a:gd name="connsiteX36" fmla="*/ 292196 w 2063902"/>
                  <a:gd name="connsiteY36" fmla="*/ 721929 h 1399142"/>
                  <a:gd name="connsiteX37" fmla="*/ 317062 w 2063902"/>
                  <a:gd name="connsiteY37" fmla="*/ 845656 h 1399142"/>
                  <a:gd name="connsiteX38" fmla="*/ 0 w 2063902"/>
                  <a:gd name="connsiteY38" fmla="*/ 843974 h 1399142"/>
                  <a:gd name="connsiteX39" fmla="*/ 345418 w 2063902"/>
                  <a:gd name="connsiteY39" fmla="*/ 1390163 h 1399142"/>
                  <a:gd name="connsiteX0" fmla="*/ 345418 w 2063902"/>
                  <a:gd name="connsiteY0" fmla="*/ 1390163 h 1399142"/>
                  <a:gd name="connsiteX1" fmla="*/ 1762160 w 2063902"/>
                  <a:gd name="connsiteY1" fmla="*/ 1399142 h 1399142"/>
                  <a:gd name="connsiteX2" fmla="*/ 1995171 w 2063902"/>
                  <a:gd name="connsiteY2" fmla="*/ 860183 h 1399142"/>
                  <a:gd name="connsiteX3" fmla="*/ 2026930 w 2063902"/>
                  <a:gd name="connsiteY3" fmla="*/ 803867 h 1399142"/>
                  <a:gd name="connsiteX4" fmla="*/ 2060781 w 2063902"/>
                  <a:gd name="connsiteY4" fmla="*/ 743991 h 1399142"/>
                  <a:gd name="connsiteX5" fmla="*/ 2063902 w 2063902"/>
                  <a:gd name="connsiteY5" fmla="*/ 670978 h 1399142"/>
                  <a:gd name="connsiteX6" fmla="*/ 1929587 w 2063902"/>
                  <a:gd name="connsiteY6" fmla="*/ 794478 h 1399142"/>
                  <a:gd name="connsiteX7" fmla="*/ 1893904 w 2063902"/>
                  <a:gd name="connsiteY7" fmla="*/ 816616 h 1399142"/>
                  <a:gd name="connsiteX8" fmla="*/ 1820882 w 2063902"/>
                  <a:gd name="connsiteY8" fmla="*/ 801440 h 1399142"/>
                  <a:gd name="connsiteX9" fmla="*/ 1666928 w 2063902"/>
                  <a:gd name="connsiteY9" fmla="*/ 807808 h 1399142"/>
                  <a:gd name="connsiteX10" fmla="*/ 1459391 w 2063902"/>
                  <a:gd name="connsiteY10" fmla="*/ 808211 h 1399142"/>
                  <a:gd name="connsiteX11" fmla="*/ 1436559 w 2063902"/>
                  <a:gd name="connsiteY11" fmla="*/ 577518 h 1399142"/>
                  <a:gd name="connsiteX12" fmla="*/ 1428139 w 2063902"/>
                  <a:gd name="connsiteY12" fmla="*/ 499432 h 1399142"/>
                  <a:gd name="connsiteX13" fmla="*/ 1424465 w 2063902"/>
                  <a:gd name="connsiteY13" fmla="*/ 414031 h 1399142"/>
                  <a:gd name="connsiteX14" fmla="*/ 1320545 w 2063902"/>
                  <a:gd name="connsiteY14" fmla="*/ 437003 h 1399142"/>
                  <a:gd name="connsiteX15" fmla="*/ 1313201 w 2063902"/>
                  <a:gd name="connsiteY15" fmla="*/ 0 h 1399142"/>
                  <a:gd name="connsiteX16" fmla="*/ 1265461 w 2063902"/>
                  <a:gd name="connsiteY16" fmla="*/ 0 h 1399142"/>
                  <a:gd name="connsiteX17" fmla="*/ 1261789 w 2063902"/>
                  <a:gd name="connsiteY17" fmla="*/ 80791 h 1399142"/>
                  <a:gd name="connsiteX18" fmla="*/ 1195687 w 2063902"/>
                  <a:gd name="connsiteY18" fmla="*/ 88135 h 1399142"/>
                  <a:gd name="connsiteX19" fmla="*/ 1203032 w 2063902"/>
                  <a:gd name="connsiteY19" fmla="*/ 143220 h 1399142"/>
                  <a:gd name="connsiteX20" fmla="*/ 1269133 w 2063902"/>
                  <a:gd name="connsiteY20" fmla="*/ 128530 h 1399142"/>
                  <a:gd name="connsiteX21" fmla="*/ 1272805 w 2063902"/>
                  <a:gd name="connsiteY21" fmla="*/ 194632 h 1399142"/>
                  <a:gd name="connsiteX22" fmla="*/ 1210376 w 2063902"/>
                  <a:gd name="connsiteY22" fmla="*/ 143220 h 1399142"/>
                  <a:gd name="connsiteX23" fmla="*/ 1180998 w 2063902"/>
                  <a:gd name="connsiteY23" fmla="*/ 176270 h 1399142"/>
                  <a:gd name="connsiteX24" fmla="*/ 1258116 w 2063902"/>
                  <a:gd name="connsiteY24" fmla="*/ 257061 h 1399142"/>
                  <a:gd name="connsiteX25" fmla="*/ 1265461 w 2063902"/>
                  <a:gd name="connsiteY25" fmla="*/ 440675 h 1399142"/>
                  <a:gd name="connsiteX26" fmla="*/ 1188343 w 2063902"/>
                  <a:gd name="connsiteY26" fmla="*/ 422314 h 1399142"/>
                  <a:gd name="connsiteX27" fmla="*/ 1162637 w 2063902"/>
                  <a:gd name="connsiteY27" fmla="*/ 499432 h 1399142"/>
                  <a:gd name="connsiteX28" fmla="*/ 1015745 w 2063902"/>
                  <a:gd name="connsiteY28" fmla="*/ 514121 h 1399142"/>
                  <a:gd name="connsiteX29" fmla="*/ 1038316 w 2063902"/>
                  <a:gd name="connsiteY29" fmla="*/ 592493 h 1399142"/>
                  <a:gd name="connsiteX30" fmla="*/ 828458 w 2063902"/>
                  <a:gd name="connsiteY30" fmla="*/ 629619 h 1399142"/>
                  <a:gd name="connsiteX31" fmla="*/ 769568 w 2063902"/>
                  <a:gd name="connsiteY31" fmla="*/ 364408 h 1399142"/>
                  <a:gd name="connsiteX32" fmla="*/ 523121 w 2063902"/>
                  <a:gd name="connsiteY32" fmla="*/ 371887 h 1399142"/>
                  <a:gd name="connsiteX33" fmla="*/ 611928 w 2063902"/>
                  <a:gd name="connsiteY33" fmla="*/ 607316 h 1399142"/>
                  <a:gd name="connsiteX34" fmla="*/ 372155 w 2063902"/>
                  <a:gd name="connsiteY34" fmla="*/ 555098 h 1399142"/>
                  <a:gd name="connsiteX35" fmla="*/ 424372 w 2063902"/>
                  <a:gd name="connsiteY35" fmla="*/ 747266 h 1399142"/>
                  <a:gd name="connsiteX36" fmla="*/ 292196 w 2063902"/>
                  <a:gd name="connsiteY36" fmla="*/ 721929 h 1399142"/>
                  <a:gd name="connsiteX37" fmla="*/ 317062 w 2063902"/>
                  <a:gd name="connsiteY37" fmla="*/ 845656 h 1399142"/>
                  <a:gd name="connsiteX38" fmla="*/ 0 w 2063902"/>
                  <a:gd name="connsiteY38" fmla="*/ 843974 h 1399142"/>
                  <a:gd name="connsiteX39" fmla="*/ 345418 w 2063902"/>
                  <a:gd name="connsiteY39" fmla="*/ 1390163 h 1399142"/>
                  <a:gd name="connsiteX0" fmla="*/ 345418 w 2060781"/>
                  <a:gd name="connsiteY0" fmla="*/ 1390163 h 1399142"/>
                  <a:gd name="connsiteX1" fmla="*/ 1762160 w 2060781"/>
                  <a:gd name="connsiteY1" fmla="*/ 1399142 h 1399142"/>
                  <a:gd name="connsiteX2" fmla="*/ 1995171 w 2060781"/>
                  <a:gd name="connsiteY2" fmla="*/ 860183 h 1399142"/>
                  <a:gd name="connsiteX3" fmla="*/ 2026930 w 2060781"/>
                  <a:gd name="connsiteY3" fmla="*/ 803867 h 1399142"/>
                  <a:gd name="connsiteX4" fmla="*/ 2060781 w 2060781"/>
                  <a:gd name="connsiteY4" fmla="*/ 743991 h 1399142"/>
                  <a:gd name="connsiteX5" fmla="*/ 1989257 w 2060781"/>
                  <a:gd name="connsiteY5" fmla="*/ 801224 h 1399142"/>
                  <a:gd name="connsiteX6" fmla="*/ 1929587 w 2060781"/>
                  <a:gd name="connsiteY6" fmla="*/ 794478 h 1399142"/>
                  <a:gd name="connsiteX7" fmla="*/ 1893904 w 2060781"/>
                  <a:gd name="connsiteY7" fmla="*/ 816616 h 1399142"/>
                  <a:gd name="connsiteX8" fmla="*/ 1820882 w 2060781"/>
                  <a:gd name="connsiteY8" fmla="*/ 801440 h 1399142"/>
                  <a:gd name="connsiteX9" fmla="*/ 1666928 w 2060781"/>
                  <a:gd name="connsiteY9" fmla="*/ 807808 h 1399142"/>
                  <a:gd name="connsiteX10" fmla="*/ 1459391 w 2060781"/>
                  <a:gd name="connsiteY10" fmla="*/ 808211 h 1399142"/>
                  <a:gd name="connsiteX11" fmla="*/ 1436559 w 2060781"/>
                  <a:gd name="connsiteY11" fmla="*/ 577518 h 1399142"/>
                  <a:gd name="connsiteX12" fmla="*/ 1428139 w 2060781"/>
                  <a:gd name="connsiteY12" fmla="*/ 499432 h 1399142"/>
                  <a:gd name="connsiteX13" fmla="*/ 1424465 w 2060781"/>
                  <a:gd name="connsiteY13" fmla="*/ 414031 h 1399142"/>
                  <a:gd name="connsiteX14" fmla="*/ 1320545 w 2060781"/>
                  <a:gd name="connsiteY14" fmla="*/ 437003 h 1399142"/>
                  <a:gd name="connsiteX15" fmla="*/ 1313201 w 2060781"/>
                  <a:gd name="connsiteY15" fmla="*/ 0 h 1399142"/>
                  <a:gd name="connsiteX16" fmla="*/ 1265461 w 2060781"/>
                  <a:gd name="connsiteY16" fmla="*/ 0 h 1399142"/>
                  <a:gd name="connsiteX17" fmla="*/ 1261789 w 2060781"/>
                  <a:gd name="connsiteY17" fmla="*/ 80791 h 1399142"/>
                  <a:gd name="connsiteX18" fmla="*/ 1195687 w 2060781"/>
                  <a:gd name="connsiteY18" fmla="*/ 88135 h 1399142"/>
                  <a:gd name="connsiteX19" fmla="*/ 1203032 w 2060781"/>
                  <a:gd name="connsiteY19" fmla="*/ 143220 h 1399142"/>
                  <a:gd name="connsiteX20" fmla="*/ 1269133 w 2060781"/>
                  <a:gd name="connsiteY20" fmla="*/ 128530 h 1399142"/>
                  <a:gd name="connsiteX21" fmla="*/ 1272805 w 2060781"/>
                  <a:gd name="connsiteY21" fmla="*/ 194632 h 1399142"/>
                  <a:gd name="connsiteX22" fmla="*/ 1210376 w 2060781"/>
                  <a:gd name="connsiteY22" fmla="*/ 143220 h 1399142"/>
                  <a:gd name="connsiteX23" fmla="*/ 1180998 w 2060781"/>
                  <a:gd name="connsiteY23" fmla="*/ 176270 h 1399142"/>
                  <a:gd name="connsiteX24" fmla="*/ 1258116 w 2060781"/>
                  <a:gd name="connsiteY24" fmla="*/ 257061 h 1399142"/>
                  <a:gd name="connsiteX25" fmla="*/ 1265461 w 2060781"/>
                  <a:gd name="connsiteY25" fmla="*/ 440675 h 1399142"/>
                  <a:gd name="connsiteX26" fmla="*/ 1188343 w 2060781"/>
                  <a:gd name="connsiteY26" fmla="*/ 422314 h 1399142"/>
                  <a:gd name="connsiteX27" fmla="*/ 1162637 w 2060781"/>
                  <a:gd name="connsiteY27" fmla="*/ 499432 h 1399142"/>
                  <a:gd name="connsiteX28" fmla="*/ 1015745 w 2060781"/>
                  <a:gd name="connsiteY28" fmla="*/ 514121 h 1399142"/>
                  <a:gd name="connsiteX29" fmla="*/ 1038316 w 2060781"/>
                  <a:gd name="connsiteY29" fmla="*/ 592493 h 1399142"/>
                  <a:gd name="connsiteX30" fmla="*/ 828458 w 2060781"/>
                  <a:gd name="connsiteY30" fmla="*/ 629619 h 1399142"/>
                  <a:gd name="connsiteX31" fmla="*/ 769568 w 2060781"/>
                  <a:gd name="connsiteY31" fmla="*/ 364408 h 1399142"/>
                  <a:gd name="connsiteX32" fmla="*/ 523121 w 2060781"/>
                  <a:gd name="connsiteY32" fmla="*/ 371887 h 1399142"/>
                  <a:gd name="connsiteX33" fmla="*/ 611928 w 2060781"/>
                  <a:gd name="connsiteY33" fmla="*/ 607316 h 1399142"/>
                  <a:gd name="connsiteX34" fmla="*/ 372155 w 2060781"/>
                  <a:gd name="connsiteY34" fmla="*/ 555098 h 1399142"/>
                  <a:gd name="connsiteX35" fmla="*/ 424372 w 2060781"/>
                  <a:gd name="connsiteY35" fmla="*/ 747266 h 1399142"/>
                  <a:gd name="connsiteX36" fmla="*/ 292196 w 2060781"/>
                  <a:gd name="connsiteY36" fmla="*/ 721929 h 1399142"/>
                  <a:gd name="connsiteX37" fmla="*/ 317062 w 2060781"/>
                  <a:gd name="connsiteY37" fmla="*/ 845656 h 1399142"/>
                  <a:gd name="connsiteX38" fmla="*/ 0 w 2060781"/>
                  <a:gd name="connsiteY38" fmla="*/ 843974 h 1399142"/>
                  <a:gd name="connsiteX39" fmla="*/ 345418 w 2060781"/>
                  <a:gd name="connsiteY39" fmla="*/ 1390163 h 1399142"/>
                  <a:gd name="connsiteX0" fmla="*/ 345418 w 2027014"/>
                  <a:gd name="connsiteY0" fmla="*/ 1390163 h 1399142"/>
                  <a:gd name="connsiteX1" fmla="*/ 1762160 w 2027014"/>
                  <a:gd name="connsiteY1" fmla="*/ 1399142 h 1399142"/>
                  <a:gd name="connsiteX2" fmla="*/ 1995171 w 2027014"/>
                  <a:gd name="connsiteY2" fmla="*/ 860183 h 1399142"/>
                  <a:gd name="connsiteX3" fmla="*/ 2026930 w 2027014"/>
                  <a:gd name="connsiteY3" fmla="*/ 803867 h 1399142"/>
                  <a:gd name="connsiteX4" fmla="*/ 2011017 w 2027014"/>
                  <a:gd name="connsiteY4" fmla="*/ 834160 h 1399142"/>
                  <a:gd name="connsiteX5" fmla="*/ 1989257 w 2027014"/>
                  <a:gd name="connsiteY5" fmla="*/ 801224 h 1399142"/>
                  <a:gd name="connsiteX6" fmla="*/ 1929587 w 2027014"/>
                  <a:gd name="connsiteY6" fmla="*/ 794478 h 1399142"/>
                  <a:gd name="connsiteX7" fmla="*/ 1893904 w 2027014"/>
                  <a:gd name="connsiteY7" fmla="*/ 816616 h 1399142"/>
                  <a:gd name="connsiteX8" fmla="*/ 1820882 w 2027014"/>
                  <a:gd name="connsiteY8" fmla="*/ 801440 h 1399142"/>
                  <a:gd name="connsiteX9" fmla="*/ 1666928 w 2027014"/>
                  <a:gd name="connsiteY9" fmla="*/ 807808 h 1399142"/>
                  <a:gd name="connsiteX10" fmla="*/ 1459391 w 2027014"/>
                  <a:gd name="connsiteY10" fmla="*/ 808211 h 1399142"/>
                  <a:gd name="connsiteX11" fmla="*/ 1436559 w 2027014"/>
                  <a:gd name="connsiteY11" fmla="*/ 577518 h 1399142"/>
                  <a:gd name="connsiteX12" fmla="*/ 1428139 w 2027014"/>
                  <a:gd name="connsiteY12" fmla="*/ 499432 h 1399142"/>
                  <a:gd name="connsiteX13" fmla="*/ 1424465 w 2027014"/>
                  <a:gd name="connsiteY13" fmla="*/ 414031 h 1399142"/>
                  <a:gd name="connsiteX14" fmla="*/ 1320545 w 2027014"/>
                  <a:gd name="connsiteY14" fmla="*/ 437003 h 1399142"/>
                  <a:gd name="connsiteX15" fmla="*/ 1313201 w 2027014"/>
                  <a:gd name="connsiteY15" fmla="*/ 0 h 1399142"/>
                  <a:gd name="connsiteX16" fmla="*/ 1265461 w 2027014"/>
                  <a:gd name="connsiteY16" fmla="*/ 0 h 1399142"/>
                  <a:gd name="connsiteX17" fmla="*/ 1261789 w 2027014"/>
                  <a:gd name="connsiteY17" fmla="*/ 80791 h 1399142"/>
                  <a:gd name="connsiteX18" fmla="*/ 1195687 w 2027014"/>
                  <a:gd name="connsiteY18" fmla="*/ 88135 h 1399142"/>
                  <a:gd name="connsiteX19" fmla="*/ 1203032 w 2027014"/>
                  <a:gd name="connsiteY19" fmla="*/ 143220 h 1399142"/>
                  <a:gd name="connsiteX20" fmla="*/ 1269133 w 2027014"/>
                  <a:gd name="connsiteY20" fmla="*/ 128530 h 1399142"/>
                  <a:gd name="connsiteX21" fmla="*/ 1272805 w 2027014"/>
                  <a:gd name="connsiteY21" fmla="*/ 194632 h 1399142"/>
                  <a:gd name="connsiteX22" fmla="*/ 1210376 w 2027014"/>
                  <a:gd name="connsiteY22" fmla="*/ 143220 h 1399142"/>
                  <a:gd name="connsiteX23" fmla="*/ 1180998 w 2027014"/>
                  <a:gd name="connsiteY23" fmla="*/ 176270 h 1399142"/>
                  <a:gd name="connsiteX24" fmla="*/ 1258116 w 2027014"/>
                  <a:gd name="connsiteY24" fmla="*/ 257061 h 1399142"/>
                  <a:gd name="connsiteX25" fmla="*/ 1265461 w 2027014"/>
                  <a:gd name="connsiteY25" fmla="*/ 440675 h 1399142"/>
                  <a:gd name="connsiteX26" fmla="*/ 1188343 w 2027014"/>
                  <a:gd name="connsiteY26" fmla="*/ 422314 h 1399142"/>
                  <a:gd name="connsiteX27" fmla="*/ 1162637 w 2027014"/>
                  <a:gd name="connsiteY27" fmla="*/ 499432 h 1399142"/>
                  <a:gd name="connsiteX28" fmla="*/ 1015745 w 2027014"/>
                  <a:gd name="connsiteY28" fmla="*/ 514121 h 1399142"/>
                  <a:gd name="connsiteX29" fmla="*/ 1038316 w 2027014"/>
                  <a:gd name="connsiteY29" fmla="*/ 592493 h 1399142"/>
                  <a:gd name="connsiteX30" fmla="*/ 828458 w 2027014"/>
                  <a:gd name="connsiteY30" fmla="*/ 629619 h 1399142"/>
                  <a:gd name="connsiteX31" fmla="*/ 769568 w 2027014"/>
                  <a:gd name="connsiteY31" fmla="*/ 364408 h 1399142"/>
                  <a:gd name="connsiteX32" fmla="*/ 523121 w 2027014"/>
                  <a:gd name="connsiteY32" fmla="*/ 371887 h 1399142"/>
                  <a:gd name="connsiteX33" fmla="*/ 611928 w 2027014"/>
                  <a:gd name="connsiteY33" fmla="*/ 607316 h 1399142"/>
                  <a:gd name="connsiteX34" fmla="*/ 372155 w 2027014"/>
                  <a:gd name="connsiteY34" fmla="*/ 555098 h 1399142"/>
                  <a:gd name="connsiteX35" fmla="*/ 424372 w 2027014"/>
                  <a:gd name="connsiteY35" fmla="*/ 747266 h 1399142"/>
                  <a:gd name="connsiteX36" fmla="*/ 292196 w 2027014"/>
                  <a:gd name="connsiteY36" fmla="*/ 721929 h 1399142"/>
                  <a:gd name="connsiteX37" fmla="*/ 317062 w 2027014"/>
                  <a:gd name="connsiteY37" fmla="*/ 845656 h 1399142"/>
                  <a:gd name="connsiteX38" fmla="*/ 0 w 2027014"/>
                  <a:gd name="connsiteY38" fmla="*/ 843974 h 1399142"/>
                  <a:gd name="connsiteX39" fmla="*/ 345418 w 2027014"/>
                  <a:gd name="connsiteY39" fmla="*/ 1390163 h 1399142"/>
                  <a:gd name="connsiteX0" fmla="*/ 345418 w 2027014"/>
                  <a:gd name="connsiteY0" fmla="*/ 1390163 h 1399142"/>
                  <a:gd name="connsiteX1" fmla="*/ 1762160 w 2027014"/>
                  <a:gd name="connsiteY1" fmla="*/ 1399142 h 1399142"/>
                  <a:gd name="connsiteX2" fmla="*/ 1995171 w 2027014"/>
                  <a:gd name="connsiteY2" fmla="*/ 860183 h 1399142"/>
                  <a:gd name="connsiteX3" fmla="*/ 2026930 w 2027014"/>
                  <a:gd name="connsiteY3" fmla="*/ 803867 h 1399142"/>
                  <a:gd name="connsiteX4" fmla="*/ 2011017 w 2027014"/>
                  <a:gd name="connsiteY4" fmla="*/ 834160 h 1399142"/>
                  <a:gd name="connsiteX5" fmla="*/ 1989257 w 2027014"/>
                  <a:gd name="connsiteY5" fmla="*/ 801224 h 1399142"/>
                  <a:gd name="connsiteX6" fmla="*/ 1929587 w 2027014"/>
                  <a:gd name="connsiteY6" fmla="*/ 794478 h 1399142"/>
                  <a:gd name="connsiteX7" fmla="*/ 1893904 w 2027014"/>
                  <a:gd name="connsiteY7" fmla="*/ 816616 h 1399142"/>
                  <a:gd name="connsiteX8" fmla="*/ 1820882 w 2027014"/>
                  <a:gd name="connsiteY8" fmla="*/ 801440 h 1399142"/>
                  <a:gd name="connsiteX9" fmla="*/ 1666928 w 2027014"/>
                  <a:gd name="connsiteY9" fmla="*/ 807808 h 1399142"/>
                  <a:gd name="connsiteX10" fmla="*/ 1459391 w 2027014"/>
                  <a:gd name="connsiteY10" fmla="*/ 808211 h 1399142"/>
                  <a:gd name="connsiteX11" fmla="*/ 1436559 w 2027014"/>
                  <a:gd name="connsiteY11" fmla="*/ 577518 h 1399142"/>
                  <a:gd name="connsiteX12" fmla="*/ 1428139 w 2027014"/>
                  <a:gd name="connsiteY12" fmla="*/ 499432 h 1399142"/>
                  <a:gd name="connsiteX13" fmla="*/ 1424465 w 2027014"/>
                  <a:gd name="connsiteY13" fmla="*/ 414031 h 1399142"/>
                  <a:gd name="connsiteX14" fmla="*/ 1320545 w 2027014"/>
                  <a:gd name="connsiteY14" fmla="*/ 437003 h 1399142"/>
                  <a:gd name="connsiteX15" fmla="*/ 1313201 w 2027014"/>
                  <a:gd name="connsiteY15" fmla="*/ 0 h 1399142"/>
                  <a:gd name="connsiteX16" fmla="*/ 1265461 w 2027014"/>
                  <a:gd name="connsiteY16" fmla="*/ 0 h 1399142"/>
                  <a:gd name="connsiteX17" fmla="*/ 1261789 w 2027014"/>
                  <a:gd name="connsiteY17" fmla="*/ 80791 h 1399142"/>
                  <a:gd name="connsiteX18" fmla="*/ 1195687 w 2027014"/>
                  <a:gd name="connsiteY18" fmla="*/ 88135 h 1399142"/>
                  <a:gd name="connsiteX19" fmla="*/ 1203032 w 2027014"/>
                  <a:gd name="connsiteY19" fmla="*/ 143220 h 1399142"/>
                  <a:gd name="connsiteX20" fmla="*/ 1269133 w 2027014"/>
                  <a:gd name="connsiteY20" fmla="*/ 128530 h 1399142"/>
                  <a:gd name="connsiteX21" fmla="*/ 1272805 w 2027014"/>
                  <a:gd name="connsiteY21" fmla="*/ 194632 h 1399142"/>
                  <a:gd name="connsiteX22" fmla="*/ 1210376 w 2027014"/>
                  <a:gd name="connsiteY22" fmla="*/ 143220 h 1399142"/>
                  <a:gd name="connsiteX23" fmla="*/ 1180998 w 2027014"/>
                  <a:gd name="connsiteY23" fmla="*/ 176270 h 1399142"/>
                  <a:gd name="connsiteX24" fmla="*/ 1258116 w 2027014"/>
                  <a:gd name="connsiteY24" fmla="*/ 257061 h 1399142"/>
                  <a:gd name="connsiteX25" fmla="*/ 1265461 w 2027014"/>
                  <a:gd name="connsiteY25" fmla="*/ 440675 h 1399142"/>
                  <a:gd name="connsiteX26" fmla="*/ 1188343 w 2027014"/>
                  <a:gd name="connsiteY26" fmla="*/ 422314 h 1399142"/>
                  <a:gd name="connsiteX27" fmla="*/ 1162637 w 2027014"/>
                  <a:gd name="connsiteY27" fmla="*/ 499432 h 1399142"/>
                  <a:gd name="connsiteX28" fmla="*/ 1015745 w 2027014"/>
                  <a:gd name="connsiteY28" fmla="*/ 514121 h 1399142"/>
                  <a:gd name="connsiteX29" fmla="*/ 1038316 w 2027014"/>
                  <a:gd name="connsiteY29" fmla="*/ 592493 h 1399142"/>
                  <a:gd name="connsiteX30" fmla="*/ 828458 w 2027014"/>
                  <a:gd name="connsiteY30" fmla="*/ 629619 h 1399142"/>
                  <a:gd name="connsiteX31" fmla="*/ 769568 w 2027014"/>
                  <a:gd name="connsiteY31" fmla="*/ 364408 h 1399142"/>
                  <a:gd name="connsiteX32" fmla="*/ 523121 w 2027014"/>
                  <a:gd name="connsiteY32" fmla="*/ 371887 h 1399142"/>
                  <a:gd name="connsiteX33" fmla="*/ 611928 w 2027014"/>
                  <a:gd name="connsiteY33" fmla="*/ 607316 h 1399142"/>
                  <a:gd name="connsiteX34" fmla="*/ 372155 w 2027014"/>
                  <a:gd name="connsiteY34" fmla="*/ 555098 h 1399142"/>
                  <a:gd name="connsiteX35" fmla="*/ 424372 w 2027014"/>
                  <a:gd name="connsiteY35" fmla="*/ 747266 h 1399142"/>
                  <a:gd name="connsiteX36" fmla="*/ 292196 w 2027014"/>
                  <a:gd name="connsiteY36" fmla="*/ 721929 h 1399142"/>
                  <a:gd name="connsiteX37" fmla="*/ 329503 w 2027014"/>
                  <a:gd name="connsiteY37" fmla="*/ 985921 h 1399142"/>
                  <a:gd name="connsiteX38" fmla="*/ 0 w 2027014"/>
                  <a:gd name="connsiteY38" fmla="*/ 843974 h 1399142"/>
                  <a:gd name="connsiteX39" fmla="*/ 345418 w 2027014"/>
                  <a:gd name="connsiteY39" fmla="*/ 1390163 h 1399142"/>
                  <a:gd name="connsiteX0" fmla="*/ 227230 w 1908826"/>
                  <a:gd name="connsiteY0" fmla="*/ 1390163 h 1399142"/>
                  <a:gd name="connsiteX1" fmla="*/ 1643972 w 1908826"/>
                  <a:gd name="connsiteY1" fmla="*/ 1399142 h 1399142"/>
                  <a:gd name="connsiteX2" fmla="*/ 1876983 w 1908826"/>
                  <a:gd name="connsiteY2" fmla="*/ 860183 h 1399142"/>
                  <a:gd name="connsiteX3" fmla="*/ 1908742 w 1908826"/>
                  <a:gd name="connsiteY3" fmla="*/ 803867 h 1399142"/>
                  <a:gd name="connsiteX4" fmla="*/ 1892829 w 1908826"/>
                  <a:gd name="connsiteY4" fmla="*/ 834160 h 1399142"/>
                  <a:gd name="connsiteX5" fmla="*/ 1871069 w 1908826"/>
                  <a:gd name="connsiteY5" fmla="*/ 801224 h 1399142"/>
                  <a:gd name="connsiteX6" fmla="*/ 1811399 w 1908826"/>
                  <a:gd name="connsiteY6" fmla="*/ 794478 h 1399142"/>
                  <a:gd name="connsiteX7" fmla="*/ 1775716 w 1908826"/>
                  <a:gd name="connsiteY7" fmla="*/ 816616 h 1399142"/>
                  <a:gd name="connsiteX8" fmla="*/ 1702694 w 1908826"/>
                  <a:gd name="connsiteY8" fmla="*/ 801440 h 1399142"/>
                  <a:gd name="connsiteX9" fmla="*/ 1548740 w 1908826"/>
                  <a:gd name="connsiteY9" fmla="*/ 807808 h 1399142"/>
                  <a:gd name="connsiteX10" fmla="*/ 1341203 w 1908826"/>
                  <a:gd name="connsiteY10" fmla="*/ 808211 h 1399142"/>
                  <a:gd name="connsiteX11" fmla="*/ 1318371 w 1908826"/>
                  <a:gd name="connsiteY11" fmla="*/ 577518 h 1399142"/>
                  <a:gd name="connsiteX12" fmla="*/ 1309951 w 1908826"/>
                  <a:gd name="connsiteY12" fmla="*/ 499432 h 1399142"/>
                  <a:gd name="connsiteX13" fmla="*/ 1306277 w 1908826"/>
                  <a:gd name="connsiteY13" fmla="*/ 414031 h 1399142"/>
                  <a:gd name="connsiteX14" fmla="*/ 1202357 w 1908826"/>
                  <a:gd name="connsiteY14" fmla="*/ 437003 h 1399142"/>
                  <a:gd name="connsiteX15" fmla="*/ 1195013 w 1908826"/>
                  <a:gd name="connsiteY15" fmla="*/ 0 h 1399142"/>
                  <a:gd name="connsiteX16" fmla="*/ 1147273 w 1908826"/>
                  <a:gd name="connsiteY16" fmla="*/ 0 h 1399142"/>
                  <a:gd name="connsiteX17" fmla="*/ 1143601 w 1908826"/>
                  <a:gd name="connsiteY17" fmla="*/ 80791 h 1399142"/>
                  <a:gd name="connsiteX18" fmla="*/ 1077499 w 1908826"/>
                  <a:gd name="connsiteY18" fmla="*/ 88135 h 1399142"/>
                  <a:gd name="connsiteX19" fmla="*/ 1084844 w 1908826"/>
                  <a:gd name="connsiteY19" fmla="*/ 143220 h 1399142"/>
                  <a:gd name="connsiteX20" fmla="*/ 1150945 w 1908826"/>
                  <a:gd name="connsiteY20" fmla="*/ 128530 h 1399142"/>
                  <a:gd name="connsiteX21" fmla="*/ 1154617 w 1908826"/>
                  <a:gd name="connsiteY21" fmla="*/ 194632 h 1399142"/>
                  <a:gd name="connsiteX22" fmla="*/ 1092188 w 1908826"/>
                  <a:gd name="connsiteY22" fmla="*/ 143220 h 1399142"/>
                  <a:gd name="connsiteX23" fmla="*/ 1062810 w 1908826"/>
                  <a:gd name="connsiteY23" fmla="*/ 176270 h 1399142"/>
                  <a:gd name="connsiteX24" fmla="*/ 1139928 w 1908826"/>
                  <a:gd name="connsiteY24" fmla="*/ 257061 h 1399142"/>
                  <a:gd name="connsiteX25" fmla="*/ 1147273 w 1908826"/>
                  <a:gd name="connsiteY25" fmla="*/ 440675 h 1399142"/>
                  <a:gd name="connsiteX26" fmla="*/ 1070155 w 1908826"/>
                  <a:gd name="connsiteY26" fmla="*/ 422314 h 1399142"/>
                  <a:gd name="connsiteX27" fmla="*/ 1044449 w 1908826"/>
                  <a:gd name="connsiteY27" fmla="*/ 499432 h 1399142"/>
                  <a:gd name="connsiteX28" fmla="*/ 897557 w 1908826"/>
                  <a:gd name="connsiteY28" fmla="*/ 514121 h 1399142"/>
                  <a:gd name="connsiteX29" fmla="*/ 920128 w 1908826"/>
                  <a:gd name="connsiteY29" fmla="*/ 592493 h 1399142"/>
                  <a:gd name="connsiteX30" fmla="*/ 710270 w 1908826"/>
                  <a:gd name="connsiteY30" fmla="*/ 629619 h 1399142"/>
                  <a:gd name="connsiteX31" fmla="*/ 651380 w 1908826"/>
                  <a:gd name="connsiteY31" fmla="*/ 364408 h 1399142"/>
                  <a:gd name="connsiteX32" fmla="*/ 404933 w 1908826"/>
                  <a:gd name="connsiteY32" fmla="*/ 371887 h 1399142"/>
                  <a:gd name="connsiteX33" fmla="*/ 493740 w 1908826"/>
                  <a:gd name="connsiteY33" fmla="*/ 607316 h 1399142"/>
                  <a:gd name="connsiteX34" fmla="*/ 253967 w 1908826"/>
                  <a:gd name="connsiteY34" fmla="*/ 555098 h 1399142"/>
                  <a:gd name="connsiteX35" fmla="*/ 306184 w 1908826"/>
                  <a:gd name="connsiteY35" fmla="*/ 747266 h 1399142"/>
                  <a:gd name="connsiteX36" fmla="*/ 174008 w 1908826"/>
                  <a:gd name="connsiteY36" fmla="*/ 721929 h 1399142"/>
                  <a:gd name="connsiteX37" fmla="*/ 211315 w 1908826"/>
                  <a:gd name="connsiteY37" fmla="*/ 985921 h 1399142"/>
                  <a:gd name="connsiteX38" fmla="*/ 0 w 1908826"/>
                  <a:gd name="connsiteY38" fmla="*/ 984239 h 1399142"/>
                  <a:gd name="connsiteX39" fmla="*/ 227230 w 1908826"/>
                  <a:gd name="connsiteY39" fmla="*/ 1390163 h 139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908826" h="1399142">
                    <a:moveTo>
                      <a:pt x="227230" y="1390163"/>
                    </a:moveTo>
                    <a:lnTo>
                      <a:pt x="1643972" y="1399142"/>
                    </a:lnTo>
                    <a:lnTo>
                      <a:pt x="1876983" y="860183"/>
                    </a:lnTo>
                    <a:cubicBezTo>
                      <a:pt x="1878903" y="863514"/>
                      <a:pt x="1906101" y="808204"/>
                      <a:pt x="1908742" y="803867"/>
                    </a:cubicBezTo>
                    <a:cubicBezTo>
                      <a:pt x="1911383" y="799530"/>
                      <a:pt x="1851210" y="837832"/>
                      <a:pt x="1892829" y="834160"/>
                    </a:cubicBezTo>
                    <a:lnTo>
                      <a:pt x="1871069" y="801224"/>
                    </a:lnTo>
                    <a:lnTo>
                      <a:pt x="1811399" y="794478"/>
                    </a:lnTo>
                    <a:lnTo>
                      <a:pt x="1775716" y="816616"/>
                    </a:lnTo>
                    <a:lnTo>
                      <a:pt x="1702694" y="801440"/>
                    </a:lnTo>
                    <a:lnTo>
                      <a:pt x="1548740" y="807808"/>
                    </a:lnTo>
                    <a:lnTo>
                      <a:pt x="1341203" y="808211"/>
                    </a:lnTo>
                    <a:lnTo>
                      <a:pt x="1318371" y="577518"/>
                    </a:lnTo>
                    <a:lnTo>
                      <a:pt x="1309951" y="499432"/>
                    </a:lnTo>
                    <a:lnTo>
                      <a:pt x="1306277" y="414031"/>
                    </a:lnTo>
                    <a:lnTo>
                      <a:pt x="1202357" y="437003"/>
                    </a:lnTo>
                    <a:lnTo>
                      <a:pt x="1195013" y="0"/>
                    </a:lnTo>
                    <a:lnTo>
                      <a:pt x="1147273" y="0"/>
                    </a:lnTo>
                    <a:lnTo>
                      <a:pt x="1143601" y="80791"/>
                    </a:lnTo>
                    <a:lnTo>
                      <a:pt x="1077499" y="88135"/>
                    </a:lnTo>
                    <a:lnTo>
                      <a:pt x="1084844" y="143220"/>
                    </a:lnTo>
                    <a:lnTo>
                      <a:pt x="1150945" y="128530"/>
                    </a:lnTo>
                    <a:lnTo>
                      <a:pt x="1154617" y="194632"/>
                    </a:lnTo>
                    <a:lnTo>
                      <a:pt x="1092188" y="143220"/>
                    </a:lnTo>
                    <a:lnTo>
                      <a:pt x="1062810" y="176270"/>
                    </a:lnTo>
                    <a:lnTo>
                      <a:pt x="1139928" y="257061"/>
                    </a:lnTo>
                    <a:lnTo>
                      <a:pt x="1147273" y="440675"/>
                    </a:lnTo>
                    <a:lnTo>
                      <a:pt x="1070155" y="422314"/>
                    </a:lnTo>
                    <a:lnTo>
                      <a:pt x="1044449" y="499432"/>
                    </a:lnTo>
                    <a:lnTo>
                      <a:pt x="897557" y="514121"/>
                    </a:lnTo>
                    <a:lnTo>
                      <a:pt x="920128" y="592493"/>
                    </a:lnTo>
                    <a:lnTo>
                      <a:pt x="710270" y="629619"/>
                    </a:lnTo>
                    <a:lnTo>
                      <a:pt x="651380" y="364408"/>
                    </a:lnTo>
                    <a:lnTo>
                      <a:pt x="404933" y="371887"/>
                    </a:lnTo>
                    <a:lnTo>
                      <a:pt x="493740" y="607316"/>
                    </a:lnTo>
                    <a:lnTo>
                      <a:pt x="253967" y="555098"/>
                    </a:lnTo>
                    <a:lnTo>
                      <a:pt x="306184" y="747266"/>
                    </a:lnTo>
                    <a:lnTo>
                      <a:pt x="174008" y="721929"/>
                    </a:lnTo>
                    <a:cubicBezTo>
                      <a:pt x="194452" y="737267"/>
                      <a:pt x="212539" y="879843"/>
                      <a:pt x="211315" y="985921"/>
                    </a:cubicBezTo>
                    <a:lnTo>
                      <a:pt x="0" y="984239"/>
                    </a:lnTo>
                    <a:lnTo>
                      <a:pt x="227230" y="1390163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7461" y="5002065"/>
                <a:ext cx="1033741" cy="873757"/>
              </a:xfrm>
              <a:prstGeom prst="rect">
                <a:avLst/>
              </a:prstGeom>
            </p:spPr>
          </p:pic>
        </p:grpSp>
        <p:grpSp>
          <p:nvGrpSpPr>
            <p:cNvPr id="15" name="그룹 14"/>
            <p:cNvGrpSpPr/>
            <p:nvPr/>
          </p:nvGrpSpPr>
          <p:grpSpPr>
            <a:xfrm>
              <a:off x="1336826" y="4193226"/>
              <a:ext cx="3166049" cy="1845851"/>
              <a:chOff x="7238149" y="2444341"/>
              <a:chExt cx="3166049" cy="1845851"/>
            </a:xfrm>
          </p:grpSpPr>
          <p:sp>
            <p:nvSpPr>
              <p:cNvPr id="16" name="자유형 15"/>
              <p:cNvSpPr/>
              <p:nvPr/>
            </p:nvSpPr>
            <p:spPr>
              <a:xfrm>
                <a:off x="7238149" y="2444341"/>
                <a:ext cx="3166049" cy="1748517"/>
              </a:xfrm>
              <a:custGeom>
                <a:avLst/>
                <a:gdLst>
                  <a:gd name="connsiteX0" fmla="*/ 22033 w 4035845"/>
                  <a:gd name="connsiteY0" fmla="*/ 1399142 h 1399142"/>
                  <a:gd name="connsiteX1" fmla="*/ 3635566 w 4035845"/>
                  <a:gd name="connsiteY1" fmla="*/ 1399142 h 1399142"/>
                  <a:gd name="connsiteX2" fmla="*/ 4035845 w 4035845"/>
                  <a:gd name="connsiteY2" fmla="*/ 734458 h 1399142"/>
                  <a:gd name="connsiteX3" fmla="*/ 3272009 w 4035845"/>
                  <a:gd name="connsiteY3" fmla="*/ 796887 h 1399142"/>
                  <a:gd name="connsiteX4" fmla="*/ 3396867 w 4035845"/>
                  <a:gd name="connsiteY4" fmla="*/ 785870 h 1399142"/>
                  <a:gd name="connsiteX5" fmla="*/ 3382178 w 4035845"/>
                  <a:gd name="connsiteY5" fmla="*/ 701408 h 1399142"/>
                  <a:gd name="connsiteX6" fmla="*/ 3246303 w 4035845"/>
                  <a:gd name="connsiteY6" fmla="*/ 756492 h 1399142"/>
                  <a:gd name="connsiteX7" fmla="*/ 3187547 w 4035845"/>
                  <a:gd name="connsiteY7" fmla="*/ 708752 h 1399142"/>
                  <a:gd name="connsiteX8" fmla="*/ 2981898 w 4035845"/>
                  <a:gd name="connsiteY8" fmla="*/ 716097 h 1399142"/>
                  <a:gd name="connsiteX9" fmla="*/ 2970881 w 4035845"/>
                  <a:gd name="connsiteY9" fmla="*/ 822593 h 1399142"/>
                  <a:gd name="connsiteX10" fmla="*/ 2875402 w 4035845"/>
                  <a:gd name="connsiteY10" fmla="*/ 840955 h 1399142"/>
                  <a:gd name="connsiteX11" fmla="*/ 2706477 w 4035845"/>
                  <a:gd name="connsiteY11" fmla="*/ 495759 h 1399142"/>
                  <a:gd name="connsiteX12" fmla="*/ 2530207 w 4035845"/>
                  <a:gd name="connsiteY12" fmla="*/ 499432 h 1399142"/>
                  <a:gd name="connsiteX13" fmla="*/ 2526534 w 4035845"/>
                  <a:gd name="connsiteY13" fmla="*/ 466381 h 1399142"/>
                  <a:gd name="connsiteX14" fmla="*/ 2357609 w 4035845"/>
                  <a:gd name="connsiteY14" fmla="*/ 437003 h 1399142"/>
                  <a:gd name="connsiteX15" fmla="*/ 2350265 w 4035845"/>
                  <a:gd name="connsiteY15" fmla="*/ 0 h 1399142"/>
                  <a:gd name="connsiteX16" fmla="*/ 2302525 w 4035845"/>
                  <a:gd name="connsiteY16" fmla="*/ 0 h 1399142"/>
                  <a:gd name="connsiteX17" fmla="*/ 2298853 w 4035845"/>
                  <a:gd name="connsiteY17" fmla="*/ 80791 h 1399142"/>
                  <a:gd name="connsiteX18" fmla="*/ 2232751 w 4035845"/>
                  <a:gd name="connsiteY18" fmla="*/ 88135 h 1399142"/>
                  <a:gd name="connsiteX19" fmla="*/ 2240096 w 4035845"/>
                  <a:gd name="connsiteY19" fmla="*/ 143220 h 1399142"/>
                  <a:gd name="connsiteX20" fmla="*/ 2306197 w 4035845"/>
                  <a:gd name="connsiteY20" fmla="*/ 128530 h 1399142"/>
                  <a:gd name="connsiteX21" fmla="*/ 2309869 w 4035845"/>
                  <a:gd name="connsiteY21" fmla="*/ 194632 h 1399142"/>
                  <a:gd name="connsiteX22" fmla="*/ 2247440 w 4035845"/>
                  <a:gd name="connsiteY22" fmla="*/ 143220 h 1399142"/>
                  <a:gd name="connsiteX23" fmla="*/ 2218062 w 4035845"/>
                  <a:gd name="connsiteY23" fmla="*/ 176270 h 1399142"/>
                  <a:gd name="connsiteX24" fmla="*/ 2295180 w 4035845"/>
                  <a:gd name="connsiteY24" fmla="*/ 257061 h 1399142"/>
                  <a:gd name="connsiteX25" fmla="*/ 2302525 w 4035845"/>
                  <a:gd name="connsiteY25" fmla="*/ 440675 h 1399142"/>
                  <a:gd name="connsiteX26" fmla="*/ 2225407 w 4035845"/>
                  <a:gd name="connsiteY26" fmla="*/ 422314 h 1399142"/>
                  <a:gd name="connsiteX27" fmla="*/ 2199701 w 4035845"/>
                  <a:gd name="connsiteY27" fmla="*/ 499432 h 1399142"/>
                  <a:gd name="connsiteX28" fmla="*/ 2052809 w 4035845"/>
                  <a:gd name="connsiteY28" fmla="*/ 514121 h 1399142"/>
                  <a:gd name="connsiteX29" fmla="*/ 2030775 w 4035845"/>
                  <a:gd name="connsiteY29" fmla="*/ 793215 h 1399142"/>
                  <a:gd name="connsiteX30" fmla="*/ 1865522 w 4035845"/>
                  <a:gd name="connsiteY30" fmla="*/ 796887 h 1399142"/>
                  <a:gd name="connsiteX31" fmla="*/ 1817783 w 4035845"/>
                  <a:gd name="connsiteY31" fmla="*/ 598583 h 1399142"/>
                  <a:gd name="connsiteX32" fmla="*/ 1604790 w 4035845"/>
                  <a:gd name="connsiteY32" fmla="*/ 594911 h 1399142"/>
                  <a:gd name="connsiteX33" fmla="*/ 1637840 w 4035845"/>
                  <a:gd name="connsiteY33" fmla="*/ 796887 h 1399142"/>
                  <a:gd name="connsiteX34" fmla="*/ 1487277 w 4035845"/>
                  <a:gd name="connsiteY34" fmla="*/ 811576 h 1399142"/>
                  <a:gd name="connsiteX35" fmla="*/ 1472587 w 4035845"/>
                  <a:gd name="connsiteY35" fmla="*/ 903383 h 1399142"/>
                  <a:gd name="connsiteX36" fmla="*/ 1079653 w 4035845"/>
                  <a:gd name="connsiteY36" fmla="*/ 899711 h 1399142"/>
                  <a:gd name="connsiteX37" fmla="*/ 1075980 w 4035845"/>
                  <a:gd name="connsiteY37" fmla="*/ 1017224 h 1399142"/>
                  <a:gd name="connsiteX38" fmla="*/ 0 w 4035845"/>
                  <a:gd name="connsiteY38" fmla="*/ 1127393 h 1399142"/>
                  <a:gd name="connsiteX39" fmla="*/ 22033 w 4035845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899711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86531 w 4046996"/>
                  <a:gd name="connsiteY29" fmla="*/ 592493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155847 w 4169659"/>
                  <a:gd name="connsiteY0" fmla="*/ 1399142 h 1399142"/>
                  <a:gd name="connsiteX1" fmla="*/ 3769380 w 4169659"/>
                  <a:gd name="connsiteY1" fmla="*/ 1399142 h 1399142"/>
                  <a:gd name="connsiteX2" fmla="*/ 4169659 w 4169659"/>
                  <a:gd name="connsiteY2" fmla="*/ 734458 h 1399142"/>
                  <a:gd name="connsiteX3" fmla="*/ 3405823 w 4169659"/>
                  <a:gd name="connsiteY3" fmla="*/ 796887 h 1399142"/>
                  <a:gd name="connsiteX4" fmla="*/ 3530681 w 4169659"/>
                  <a:gd name="connsiteY4" fmla="*/ 785870 h 1399142"/>
                  <a:gd name="connsiteX5" fmla="*/ 3515992 w 4169659"/>
                  <a:gd name="connsiteY5" fmla="*/ 701408 h 1399142"/>
                  <a:gd name="connsiteX6" fmla="*/ 3380117 w 4169659"/>
                  <a:gd name="connsiteY6" fmla="*/ 756492 h 1399142"/>
                  <a:gd name="connsiteX7" fmla="*/ 3321361 w 4169659"/>
                  <a:gd name="connsiteY7" fmla="*/ 708752 h 1399142"/>
                  <a:gd name="connsiteX8" fmla="*/ 3115712 w 4169659"/>
                  <a:gd name="connsiteY8" fmla="*/ 716097 h 1399142"/>
                  <a:gd name="connsiteX9" fmla="*/ 3104695 w 4169659"/>
                  <a:gd name="connsiteY9" fmla="*/ 822593 h 1399142"/>
                  <a:gd name="connsiteX10" fmla="*/ 3009216 w 4169659"/>
                  <a:gd name="connsiteY10" fmla="*/ 840955 h 1399142"/>
                  <a:gd name="connsiteX11" fmla="*/ 2840291 w 4169659"/>
                  <a:gd name="connsiteY11" fmla="*/ 495759 h 1399142"/>
                  <a:gd name="connsiteX12" fmla="*/ 2664021 w 4169659"/>
                  <a:gd name="connsiteY12" fmla="*/ 499432 h 1399142"/>
                  <a:gd name="connsiteX13" fmla="*/ 2660348 w 4169659"/>
                  <a:gd name="connsiteY13" fmla="*/ 466381 h 1399142"/>
                  <a:gd name="connsiteX14" fmla="*/ 2491423 w 4169659"/>
                  <a:gd name="connsiteY14" fmla="*/ 437003 h 1399142"/>
                  <a:gd name="connsiteX15" fmla="*/ 2484079 w 4169659"/>
                  <a:gd name="connsiteY15" fmla="*/ 0 h 1399142"/>
                  <a:gd name="connsiteX16" fmla="*/ 2436339 w 4169659"/>
                  <a:gd name="connsiteY16" fmla="*/ 0 h 1399142"/>
                  <a:gd name="connsiteX17" fmla="*/ 2432667 w 4169659"/>
                  <a:gd name="connsiteY17" fmla="*/ 80791 h 1399142"/>
                  <a:gd name="connsiteX18" fmla="*/ 2366565 w 4169659"/>
                  <a:gd name="connsiteY18" fmla="*/ 88135 h 1399142"/>
                  <a:gd name="connsiteX19" fmla="*/ 2373910 w 4169659"/>
                  <a:gd name="connsiteY19" fmla="*/ 143220 h 1399142"/>
                  <a:gd name="connsiteX20" fmla="*/ 2440011 w 4169659"/>
                  <a:gd name="connsiteY20" fmla="*/ 128530 h 1399142"/>
                  <a:gd name="connsiteX21" fmla="*/ 2443683 w 4169659"/>
                  <a:gd name="connsiteY21" fmla="*/ 194632 h 1399142"/>
                  <a:gd name="connsiteX22" fmla="*/ 2381254 w 4169659"/>
                  <a:gd name="connsiteY22" fmla="*/ 143220 h 1399142"/>
                  <a:gd name="connsiteX23" fmla="*/ 2351876 w 4169659"/>
                  <a:gd name="connsiteY23" fmla="*/ 176270 h 1399142"/>
                  <a:gd name="connsiteX24" fmla="*/ 2428994 w 4169659"/>
                  <a:gd name="connsiteY24" fmla="*/ 257061 h 1399142"/>
                  <a:gd name="connsiteX25" fmla="*/ 2436339 w 4169659"/>
                  <a:gd name="connsiteY25" fmla="*/ 440675 h 1399142"/>
                  <a:gd name="connsiteX26" fmla="*/ 2359221 w 4169659"/>
                  <a:gd name="connsiteY26" fmla="*/ 422314 h 1399142"/>
                  <a:gd name="connsiteX27" fmla="*/ 2333515 w 4169659"/>
                  <a:gd name="connsiteY27" fmla="*/ 499432 h 1399142"/>
                  <a:gd name="connsiteX28" fmla="*/ 2186623 w 4169659"/>
                  <a:gd name="connsiteY28" fmla="*/ 514121 h 1399142"/>
                  <a:gd name="connsiteX29" fmla="*/ 2209194 w 4169659"/>
                  <a:gd name="connsiteY29" fmla="*/ 592493 h 1399142"/>
                  <a:gd name="connsiteX30" fmla="*/ 1999336 w 4169659"/>
                  <a:gd name="connsiteY30" fmla="*/ 629619 h 1399142"/>
                  <a:gd name="connsiteX31" fmla="*/ 1940446 w 4169659"/>
                  <a:gd name="connsiteY31" fmla="*/ 364408 h 1399142"/>
                  <a:gd name="connsiteX32" fmla="*/ 1693999 w 4169659"/>
                  <a:gd name="connsiteY32" fmla="*/ 371887 h 1399142"/>
                  <a:gd name="connsiteX33" fmla="*/ 1782806 w 4169659"/>
                  <a:gd name="connsiteY33" fmla="*/ 607316 h 1399142"/>
                  <a:gd name="connsiteX34" fmla="*/ 1543033 w 4169659"/>
                  <a:gd name="connsiteY34" fmla="*/ 555098 h 1399142"/>
                  <a:gd name="connsiteX35" fmla="*/ 1595250 w 4169659"/>
                  <a:gd name="connsiteY35" fmla="*/ 747266 h 1399142"/>
                  <a:gd name="connsiteX36" fmla="*/ 1213467 w 4169659"/>
                  <a:gd name="connsiteY36" fmla="*/ 698989 h 1399142"/>
                  <a:gd name="connsiteX37" fmla="*/ 1187492 w 4169659"/>
                  <a:gd name="connsiteY37" fmla="*/ 861106 h 1399142"/>
                  <a:gd name="connsiteX38" fmla="*/ 0 w 4169659"/>
                  <a:gd name="connsiteY38" fmla="*/ 870915 h 1399142"/>
                  <a:gd name="connsiteX39" fmla="*/ 155847 w 4169659"/>
                  <a:gd name="connsiteY39" fmla="*/ 1399142 h 1399142"/>
                  <a:gd name="connsiteX0" fmla="*/ 0 w 4013812"/>
                  <a:gd name="connsiteY0" fmla="*/ 1399142 h 1399142"/>
                  <a:gd name="connsiteX1" fmla="*/ 3613533 w 4013812"/>
                  <a:gd name="connsiteY1" fmla="*/ 1399142 h 1399142"/>
                  <a:gd name="connsiteX2" fmla="*/ 4013812 w 4013812"/>
                  <a:gd name="connsiteY2" fmla="*/ 734458 h 1399142"/>
                  <a:gd name="connsiteX3" fmla="*/ 3249976 w 4013812"/>
                  <a:gd name="connsiteY3" fmla="*/ 796887 h 1399142"/>
                  <a:gd name="connsiteX4" fmla="*/ 3374834 w 4013812"/>
                  <a:gd name="connsiteY4" fmla="*/ 785870 h 1399142"/>
                  <a:gd name="connsiteX5" fmla="*/ 3360145 w 4013812"/>
                  <a:gd name="connsiteY5" fmla="*/ 701408 h 1399142"/>
                  <a:gd name="connsiteX6" fmla="*/ 3224270 w 4013812"/>
                  <a:gd name="connsiteY6" fmla="*/ 756492 h 1399142"/>
                  <a:gd name="connsiteX7" fmla="*/ 3165514 w 4013812"/>
                  <a:gd name="connsiteY7" fmla="*/ 708752 h 1399142"/>
                  <a:gd name="connsiteX8" fmla="*/ 2959865 w 4013812"/>
                  <a:gd name="connsiteY8" fmla="*/ 716097 h 1399142"/>
                  <a:gd name="connsiteX9" fmla="*/ 2948848 w 4013812"/>
                  <a:gd name="connsiteY9" fmla="*/ 822593 h 1399142"/>
                  <a:gd name="connsiteX10" fmla="*/ 2853369 w 4013812"/>
                  <a:gd name="connsiteY10" fmla="*/ 840955 h 1399142"/>
                  <a:gd name="connsiteX11" fmla="*/ 2684444 w 4013812"/>
                  <a:gd name="connsiteY11" fmla="*/ 495759 h 1399142"/>
                  <a:gd name="connsiteX12" fmla="*/ 2508174 w 4013812"/>
                  <a:gd name="connsiteY12" fmla="*/ 499432 h 1399142"/>
                  <a:gd name="connsiteX13" fmla="*/ 2504501 w 4013812"/>
                  <a:gd name="connsiteY13" fmla="*/ 466381 h 1399142"/>
                  <a:gd name="connsiteX14" fmla="*/ 2335576 w 4013812"/>
                  <a:gd name="connsiteY14" fmla="*/ 437003 h 1399142"/>
                  <a:gd name="connsiteX15" fmla="*/ 2328232 w 4013812"/>
                  <a:gd name="connsiteY15" fmla="*/ 0 h 1399142"/>
                  <a:gd name="connsiteX16" fmla="*/ 2280492 w 4013812"/>
                  <a:gd name="connsiteY16" fmla="*/ 0 h 1399142"/>
                  <a:gd name="connsiteX17" fmla="*/ 2276820 w 4013812"/>
                  <a:gd name="connsiteY17" fmla="*/ 80791 h 1399142"/>
                  <a:gd name="connsiteX18" fmla="*/ 2210718 w 4013812"/>
                  <a:gd name="connsiteY18" fmla="*/ 88135 h 1399142"/>
                  <a:gd name="connsiteX19" fmla="*/ 2218063 w 4013812"/>
                  <a:gd name="connsiteY19" fmla="*/ 143220 h 1399142"/>
                  <a:gd name="connsiteX20" fmla="*/ 2284164 w 4013812"/>
                  <a:gd name="connsiteY20" fmla="*/ 128530 h 1399142"/>
                  <a:gd name="connsiteX21" fmla="*/ 2287836 w 4013812"/>
                  <a:gd name="connsiteY21" fmla="*/ 194632 h 1399142"/>
                  <a:gd name="connsiteX22" fmla="*/ 2225407 w 4013812"/>
                  <a:gd name="connsiteY22" fmla="*/ 143220 h 1399142"/>
                  <a:gd name="connsiteX23" fmla="*/ 2196029 w 4013812"/>
                  <a:gd name="connsiteY23" fmla="*/ 176270 h 1399142"/>
                  <a:gd name="connsiteX24" fmla="*/ 2273147 w 4013812"/>
                  <a:gd name="connsiteY24" fmla="*/ 257061 h 1399142"/>
                  <a:gd name="connsiteX25" fmla="*/ 2280492 w 4013812"/>
                  <a:gd name="connsiteY25" fmla="*/ 440675 h 1399142"/>
                  <a:gd name="connsiteX26" fmla="*/ 2203374 w 4013812"/>
                  <a:gd name="connsiteY26" fmla="*/ 422314 h 1399142"/>
                  <a:gd name="connsiteX27" fmla="*/ 2177668 w 4013812"/>
                  <a:gd name="connsiteY27" fmla="*/ 499432 h 1399142"/>
                  <a:gd name="connsiteX28" fmla="*/ 2030776 w 4013812"/>
                  <a:gd name="connsiteY28" fmla="*/ 514121 h 1399142"/>
                  <a:gd name="connsiteX29" fmla="*/ 2053347 w 4013812"/>
                  <a:gd name="connsiteY29" fmla="*/ 592493 h 1399142"/>
                  <a:gd name="connsiteX30" fmla="*/ 1843489 w 4013812"/>
                  <a:gd name="connsiteY30" fmla="*/ 629619 h 1399142"/>
                  <a:gd name="connsiteX31" fmla="*/ 1784599 w 4013812"/>
                  <a:gd name="connsiteY31" fmla="*/ 364408 h 1399142"/>
                  <a:gd name="connsiteX32" fmla="*/ 1538152 w 4013812"/>
                  <a:gd name="connsiteY32" fmla="*/ 371887 h 1399142"/>
                  <a:gd name="connsiteX33" fmla="*/ 1626959 w 4013812"/>
                  <a:gd name="connsiteY33" fmla="*/ 607316 h 1399142"/>
                  <a:gd name="connsiteX34" fmla="*/ 1387186 w 4013812"/>
                  <a:gd name="connsiteY34" fmla="*/ 555098 h 1399142"/>
                  <a:gd name="connsiteX35" fmla="*/ 1439403 w 4013812"/>
                  <a:gd name="connsiteY35" fmla="*/ 747266 h 1399142"/>
                  <a:gd name="connsiteX36" fmla="*/ 1057620 w 4013812"/>
                  <a:gd name="connsiteY36" fmla="*/ 698989 h 1399142"/>
                  <a:gd name="connsiteX37" fmla="*/ 1031645 w 4013812"/>
                  <a:gd name="connsiteY37" fmla="*/ 861106 h 1399142"/>
                  <a:gd name="connsiteX38" fmla="*/ 502075 w 4013812"/>
                  <a:gd name="connsiteY38" fmla="*/ 870915 h 1399142"/>
                  <a:gd name="connsiteX39" fmla="*/ 0 w 4013812"/>
                  <a:gd name="connsiteY39" fmla="*/ 1399142 h 1399142"/>
                  <a:gd name="connsiteX0" fmla="*/ 222755 w 3511737"/>
                  <a:gd name="connsiteY0" fmla="*/ 1408123 h 1408123"/>
                  <a:gd name="connsiteX1" fmla="*/ 3111458 w 3511737"/>
                  <a:gd name="connsiteY1" fmla="*/ 1399142 h 1408123"/>
                  <a:gd name="connsiteX2" fmla="*/ 3511737 w 3511737"/>
                  <a:gd name="connsiteY2" fmla="*/ 734458 h 1408123"/>
                  <a:gd name="connsiteX3" fmla="*/ 2747901 w 3511737"/>
                  <a:gd name="connsiteY3" fmla="*/ 796887 h 1408123"/>
                  <a:gd name="connsiteX4" fmla="*/ 2872759 w 3511737"/>
                  <a:gd name="connsiteY4" fmla="*/ 785870 h 1408123"/>
                  <a:gd name="connsiteX5" fmla="*/ 2858070 w 3511737"/>
                  <a:gd name="connsiteY5" fmla="*/ 701408 h 1408123"/>
                  <a:gd name="connsiteX6" fmla="*/ 2722195 w 3511737"/>
                  <a:gd name="connsiteY6" fmla="*/ 756492 h 1408123"/>
                  <a:gd name="connsiteX7" fmla="*/ 2663439 w 3511737"/>
                  <a:gd name="connsiteY7" fmla="*/ 708752 h 1408123"/>
                  <a:gd name="connsiteX8" fmla="*/ 2457790 w 3511737"/>
                  <a:gd name="connsiteY8" fmla="*/ 716097 h 1408123"/>
                  <a:gd name="connsiteX9" fmla="*/ 2446773 w 3511737"/>
                  <a:gd name="connsiteY9" fmla="*/ 822593 h 1408123"/>
                  <a:gd name="connsiteX10" fmla="*/ 2351294 w 3511737"/>
                  <a:gd name="connsiteY10" fmla="*/ 840955 h 1408123"/>
                  <a:gd name="connsiteX11" fmla="*/ 2182369 w 3511737"/>
                  <a:gd name="connsiteY11" fmla="*/ 495759 h 1408123"/>
                  <a:gd name="connsiteX12" fmla="*/ 2006099 w 3511737"/>
                  <a:gd name="connsiteY12" fmla="*/ 499432 h 1408123"/>
                  <a:gd name="connsiteX13" fmla="*/ 2002426 w 3511737"/>
                  <a:gd name="connsiteY13" fmla="*/ 466381 h 1408123"/>
                  <a:gd name="connsiteX14" fmla="*/ 1833501 w 3511737"/>
                  <a:gd name="connsiteY14" fmla="*/ 437003 h 1408123"/>
                  <a:gd name="connsiteX15" fmla="*/ 1826157 w 3511737"/>
                  <a:gd name="connsiteY15" fmla="*/ 0 h 1408123"/>
                  <a:gd name="connsiteX16" fmla="*/ 1778417 w 3511737"/>
                  <a:gd name="connsiteY16" fmla="*/ 0 h 1408123"/>
                  <a:gd name="connsiteX17" fmla="*/ 1774745 w 3511737"/>
                  <a:gd name="connsiteY17" fmla="*/ 80791 h 1408123"/>
                  <a:gd name="connsiteX18" fmla="*/ 1708643 w 3511737"/>
                  <a:gd name="connsiteY18" fmla="*/ 88135 h 1408123"/>
                  <a:gd name="connsiteX19" fmla="*/ 1715988 w 3511737"/>
                  <a:gd name="connsiteY19" fmla="*/ 143220 h 1408123"/>
                  <a:gd name="connsiteX20" fmla="*/ 1782089 w 3511737"/>
                  <a:gd name="connsiteY20" fmla="*/ 128530 h 1408123"/>
                  <a:gd name="connsiteX21" fmla="*/ 1785761 w 3511737"/>
                  <a:gd name="connsiteY21" fmla="*/ 194632 h 1408123"/>
                  <a:gd name="connsiteX22" fmla="*/ 1723332 w 3511737"/>
                  <a:gd name="connsiteY22" fmla="*/ 143220 h 1408123"/>
                  <a:gd name="connsiteX23" fmla="*/ 1693954 w 3511737"/>
                  <a:gd name="connsiteY23" fmla="*/ 176270 h 1408123"/>
                  <a:gd name="connsiteX24" fmla="*/ 1771072 w 3511737"/>
                  <a:gd name="connsiteY24" fmla="*/ 257061 h 1408123"/>
                  <a:gd name="connsiteX25" fmla="*/ 1778417 w 3511737"/>
                  <a:gd name="connsiteY25" fmla="*/ 440675 h 1408123"/>
                  <a:gd name="connsiteX26" fmla="*/ 1701299 w 3511737"/>
                  <a:gd name="connsiteY26" fmla="*/ 422314 h 1408123"/>
                  <a:gd name="connsiteX27" fmla="*/ 1675593 w 3511737"/>
                  <a:gd name="connsiteY27" fmla="*/ 499432 h 1408123"/>
                  <a:gd name="connsiteX28" fmla="*/ 1528701 w 3511737"/>
                  <a:gd name="connsiteY28" fmla="*/ 514121 h 1408123"/>
                  <a:gd name="connsiteX29" fmla="*/ 1551272 w 3511737"/>
                  <a:gd name="connsiteY29" fmla="*/ 592493 h 1408123"/>
                  <a:gd name="connsiteX30" fmla="*/ 1341414 w 3511737"/>
                  <a:gd name="connsiteY30" fmla="*/ 629619 h 1408123"/>
                  <a:gd name="connsiteX31" fmla="*/ 1282524 w 3511737"/>
                  <a:gd name="connsiteY31" fmla="*/ 364408 h 1408123"/>
                  <a:gd name="connsiteX32" fmla="*/ 1036077 w 3511737"/>
                  <a:gd name="connsiteY32" fmla="*/ 371887 h 1408123"/>
                  <a:gd name="connsiteX33" fmla="*/ 1124884 w 3511737"/>
                  <a:gd name="connsiteY33" fmla="*/ 607316 h 1408123"/>
                  <a:gd name="connsiteX34" fmla="*/ 885111 w 3511737"/>
                  <a:gd name="connsiteY34" fmla="*/ 555098 h 1408123"/>
                  <a:gd name="connsiteX35" fmla="*/ 937328 w 3511737"/>
                  <a:gd name="connsiteY35" fmla="*/ 747266 h 1408123"/>
                  <a:gd name="connsiteX36" fmla="*/ 555545 w 3511737"/>
                  <a:gd name="connsiteY36" fmla="*/ 698989 h 1408123"/>
                  <a:gd name="connsiteX37" fmla="*/ 529570 w 3511737"/>
                  <a:gd name="connsiteY37" fmla="*/ 861106 h 1408123"/>
                  <a:gd name="connsiteX38" fmla="*/ 0 w 3511737"/>
                  <a:gd name="connsiteY38" fmla="*/ 870915 h 1408123"/>
                  <a:gd name="connsiteX39" fmla="*/ 222755 w 3511737"/>
                  <a:gd name="connsiteY39" fmla="*/ 1408123 h 1408123"/>
                  <a:gd name="connsiteX0" fmla="*/ 222755 w 3511737"/>
                  <a:gd name="connsiteY0" fmla="*/ 1408123 h 1408123"/>
                  <a:gd name="connsiteX1" fmla="*/ 2754619 w 3511737"/>
                  <a:gd name="connsiteY1" fmla="*/ 1399142 h 1408123"/>
                  <a:gd name="connsiteX2" fmla="*/ 3511737 w 3511737"/>
                  <a:gd name="connsiteY2" fmla="*/ 734458 h 1408123"/>
                  <a:gd name="connsiteX3" fmla="*/ 2747901 w 3511737"/>
                  <a:gd name="connsiteY3" fmla="*/ 796887 h 1408123"/>
                  <a:gd name="connsiteX4" fmla="*/ 2872759 w 3511737"/>
                  <a:gd name="connsiteY4" fmla="*/ 785870 h 1408123"/>
                  <a:gd name="connsiteX5" fmla="*/ 2858070 w 3511737"/>
                  <a:gd name="connsiteY5" fmla="*/ 701408 h 1408123"/>
                  <a:gd name="connsiteX6" fmla="*/ 2722195 w 3511737"/>
                  <a:gd name="connsiteY6" fmla="*/ 756492 h 1408123"/>
                  <a:gd name="connsiteX7" fmla="*/ 2663439 w 3511737"/>
                  <a:gd name="connsiteY7" fmla="*/ 708752 h 1408123"/>
                  <a:gd name="connsiteX8" fmla="*/ 2457790 w 3511737"/>
                  <a:gd name="connsiteY8" fmla="*/ 716097 h 1408123"/>
                  <a:gd name="connsiteX9" fmla="*/ 2446773 w 3511737"/>
                  <a:gd name="connsiteY9" fmla="*/ 822593 h 1408123"/>
                  <a:gd name="connsiteX10" fmla="*/ 2351294 w 3511737"/>
                  <a:gd name="connsiteY10" fmla="*/ 840955 h 1408123"/>
                  <a:gd name="connsiteX11" fmla="*/ 2182369 w 3511737"/>
                  <a:gd name="connsiteY11" fmla="*/ 495759 h 1408123"/>
                  <a:gd name="connsiteX12" fmla="*/ 2006099 w 3511737"/>
                  <a:gd name="connsiteY12" fmla="*/ 499432 h 1408123"/>
                  <a:gd name="connsiteX13" fmla="*/ 2002426 w 3511737"/>
                  <a:gd name="connsiteY13" fmla="*/ 466381 h 1408123"/>
                  <a:gd name="connsiteX14" fmla="*/ 1833501 w 3511737"/>
                  <a:gd name="connsiteY14" fmla="*/ 437003 h 1408123"/>
                  <a:gd name="connsiteX15" fmla="*/ 1826157 w 3511737"/>
                  <a:gd name="connsiteY15" fmla="*/ 0 h 1408123"/>
                  <a:gd name="connsiteX16" fmla="*/ 1778417 w 3511737"/>
                  <a:gd name="connsiteY16" fmla="*/ 0 h 1408123"/>
                  <a:gd name="connsiteX17" fmla="*/ 1774745 w 3511737"/>
                  <a:gd name="connsiteY17" fmla="*/ 80791 h 1408123"/>
                  <a:gd name="connsiteX18" fmla="*/ 1708643 w 3511737"/>
                  <a:gd name="connsiteY18" fmla="*/ 88135 h 1408123"/>
                  <a:gd name="connsiteX19" fmla="*/ 1715988 w 3511737"/>
                  <a:gd name="connsiteY19" fmla="*/ 143220 h 1408123"/>
                  <a:gd name="connsiteX20" fmla="*/ 1782089 w 3511737"/>
                  <a:gd name="connsiteY20" fmla="*/ 128530 h 1408123"/>
                  <a:gd name="connsiteX21" fmla="*/ 1785761 w 3511737"/>
                  <a:gd name="connsiteY21" fmla="*/ 194632 h 1408123"/>
                  <a:gd name="connsiteX22" fmla="*/ 1723332 w 3511737"/>
                  <a:gd name="connsiteY22" fmla="*/ 143220 h 1408123"/>
                  <a:gd name="connsiteX23" fmla="*/ 1693954 w 3511737"/>
                  <a:gd name="connsiteY23" fmla="*/ 176270 h 1408123"/>
                  <a:gd name="connsiteX24" fmla="*/ 1771072 w 3511737"/>
                  <a:gd name="connsiteY24" fmla="*/ 257061 h 1408123"/>
                  <a:gd name="connsiteX25" fmla="*/ 1778417 w 3511737"/>
                  <a:gd name="connsiteY25" fmla="*/ 440675 h 1408123"/>
                  <a:gd name="connsiteX26" fmla="*/ 1701299 w 3511737"/>
                  <a:gd name="connsiteY26" fmla="*/ 422314 h 1408123"/>
                  <a:gd name="connsiteX27" fmla="*/ 1675593 w 3511737"/>
                  <a:gd name="connsiteY27" fmla="*/ 499432 h 1408123"/>
                  <a:gd name="connsiteX28" fmla="*/ 1528701 w 3511737"/>
                  <a:gd name="connsiteY28" fmla="*/ 514121 h 1408123"/>
                  <a:gd name="connsiteX29" fmla="*/ 1551272 w 3511737"/>
                  <a:gd name="connsiteY29" fmla="*/ 592493 h 1408123"/>
                  <a:gd name="connsiteX30" fmla="*/ 1341414 w 3511737"/>
                  <a:gd name="connsiteY30" fmla="*/ 629619 h 1408123"/>
                  <a:gd name="connsiteX31" fmla="*/ 1282524 w 3511737"/>
                  <a:gd name="connsiteY31" fmla="*/ 364408 h 1408123"/>
                  <a:gd name="connsiteX32" fmla="*/ 1036077 w 3511737"/>
                  <a:gd name="connsiteY32" fmla="*/ 371887 h 1408123"/>
                  <a:gd name="connsiteX33" fmla="*/ 1124884 w 3511737"/>
                  <a:gd name="connsiteY33" fmla="*/ 607316 h 1408123"/>
                  <a:gd name="connsiteX34" fmla="*/ 885111 w 3511737"/>
                  <a:gd name="connsiteY34" fmla="*/ 555098 h 1408123"/>
                  <a:gd name="connsiteX35" fmla="*/ 937328 w 3511737"/>
                  <a:gd name="connsiteY35" fmla="*/ 747266 h 1408123"/>
                  <a:gd name="connsiteX36" fmla="*/ 555545 w 3511737"/>
                  <a:gd name="connsiteY36" fmla="*/ 698989 h 1408123"/>
                  <a:gd name="connsiteX37" fmla="*/ 529570 w 3511737"/>
                  <a:gd name="connsiteY37" fmla="*/ 861106 h 1408123"/>
                  <a:gd name="connsiteX38" fmla="*/ 0 w 3511737"/>
                  <a:gd name="connsiteY38" fmla="*/ 870915 h 1408123"/>
                  <a:gd name="connsiteX39" fmla="*/ 222755 w 3511737"/>
                  <a:gd name="connsiteY39" fmla="*/ 1408123 h 1408123"/>
                  <a:gd name="connsiteX0" fmla="*/ 222755 w 3166049"/>
                  <a:gd name="connsiteY0" fmla="*/ 1408123 h 1408123"/>
                  <a:gd name="connsiteX1" fmla="*/ 2754619 w 3166049"/>
                  <a:gd name="connsiteY1" fmla="*/ 1399142 h 1408123"/>
                  <a:gd name="connsiteX2" fmla="*/ 3166049 w 3166049"/>
                  <a:gd name="connsiteY2" fmla="*/ 788340 h 1408123"/>
                  <a:gd name="connsiteX3" fmla="*/ 2747901 w 3166049"/>
                  <a:gd name="connsiteY3" fmla="*/ 796887 h 1408123"/>
                  <a:gd name="connsiteX4" fmla="*/ 2872759 w 3166049"/>
                  <a:gd name="connsiteY4" fmla="*/ 785870 h 1408123"/>
                  <a:gd name="connsiteX5" fmla="*/ 2858070 w 3166049"/>
                  <a:gd name="connsiteY5" fmla="*/ 701408 h 1408123"/>
                  <a:gd name="connsiteX6" fmla="*/ 2722195 w 3166049"/>
                  <a:gd name="connsiteY6" fmla="*/ 756492 h 1408123"/>
                  <a:gd name="connsiteX7" fmla="*/ 2663439 w 3166049"/>
                  <a:gd name="connsiteY7" fmla="*/ 708752 h 1408123"/>
                  <a:gd name="connsiteX8" fmla="*/ 2457790 w 3166049"/>
                  <a:gd name="connsiteY8" fmla="*/ 716097 h 1408123"/>
                  <a:gd name="connsiteX9" fmla="*/ 2446773 w 3166049"/>
                  <a:gd name="connsiteY9" fmla="*/ 822593 h 1408123"/>
                  <a:gd name="connsiteX10" fmla="*/ 2351294 w 3166049"/>
                  <a:gd name="connsiteY10" fmla="*/ 840955 h 1408123"/>
                  <a:gd name="connsiteX11" fmla="*/ 2182369 w 3166049"/>
                  <a:gd name="connsiteY11" fmla="*/ 495759 h 1408123"/>
                  <a:gd name="connsiteX12" fmla="*/ 2006099 w 3166049"/>
                  <a:gd name="connsiteY12" fmla="*/ 499432 h 1408123"/>
                  <a:gd name="connsiteX13" fmla="*/ 2002426 w 3166049"/>
                  <a:gd name="connsiteY13" fmla="*/ 466381 h 1408123"/>
                  <a:gd name="connsiteX14" fmla="*/ 1833501 w 3166049"/>
                  <a:gd name="connsiteY14" fmla="*/ 437003 h 1408123"/>
                  <a:gd name="connsiteX15" fmla="*/ 1826157 w 3166049"/>
                  <a:gd name="connsiteY15" fmla="*/ 0 h 1408123"/>
                  <a:gd name="connsiteX16" fmla="*/ 1778417 w 3166049"/>
                  <a:gd name="connsiteY16" fmla="*/ 0 h 1408123"/>
                  <a:gd name="connsiteX17" fmla="*/ 1774745 w 3166049"/>
                  <a:gd name="connsiteY17" fmla="*/ 80791 h 1408123"/>
                  <a:gd name="connsiteX18" fmla="*/ 1708643 w 3166049"/>
                  <a:gd name="connsiteY18" fmla="*/ 88135 h 1408123"/>
                  <a:gd name="connsiteX19" fmla="*/ 1715988 w 3166049"/>
                  <a:gd name="connsiteY19" fmla="*/ 143220 h 1408123"/>
                  <a:gd name="connsiteX20" fmla="*/ 1782089 w 3166049"/>
                  <a:gd name="connsiteY20" fmla="*/ 128530 h 1408123"/>
                  <a:gd name="connsiteX21" fmla="*/ 1785761 w 3166049"/>
                  <a:gd name="connsiteY21" fmla="*/ 194632 h 1408123"/>
                  <a:gd name="connsiteX22" fmla="*/ 1723332 w 3166049"/>
                  <a:gd name="connsiteY22" fmla="*/ 143220 h 1408123"/>
                  <a:gd name="connsiteX23" fmla="*/ 1693954 w 3166049"/>
                  <a:gd name="connsiteY23" fmla="*/ 176270 h 1408123"/>
                  <a:gd name="connsiteX24" fmla="*/ 1771072 w 3166049"/>
                  <a:gd name="connsiteY24" fmla="*/ 257061 h 1408123"/>
                  <a:gd name="connsiteX25" fmla="*/ 1778417 w 3166049"/>
                  <a:gd name="connsiteY25" fmla="*/ 440675 h 1408123"/>
                  <a:gd name="connsiteX26" fmla="*/ 1701299 w 3166049"/>
                  <a:gd name="connsiteY26" fmla="*/ 422314 h 1408123"/>
                  <a:gd name="connsiteX27" fmla="*/ 1675593 w 3166049"/>
                  <a:gd name="connsiteY27" fmla="*/ 499432 h 1408123"/>
                  <a:gd name="connsiteX28" fmla="*/ 1528701 w 3166049"/>
                  <a:gd name="connsiteY28" fmla="*/ 514121 h 1408123"/>
                  <a:gd name="connsiteX29" fmla="*/ 1551272 w 3166049"/>
                  <a:gd name="connsiteY29" fmla="*/ 592493 h 1408123"/>
                  <a:gd name="connsiteX30" fmla="*/ 1341414 w 3166049"/>
                  <a:gd name="connsiteY30" fmla="*/ 629619 h 1408123"/>
                  <a:gd name="connsiteX31" fmla="*/ 1282524 w 3166049"/>
                  <a:gd name="connsiteY31" fmla="*/ 364408 h 1408123"/>
                  <a:gd name="connsiteX32" fmla="*/ 1036077 w 3166049"/>
                  <a:gd name="connsiteY32" fmla="*/ 371887 h 1408123"/>
                  <a:gd name="connsiteX33" fmla="*/ 1124884 w 3166049"/>
                  <a:gd name="connsiteY33" fmla="*/ 607316 h 1408123"/>
                  <a:gd name="connsiteX34" fmla="*/ 885111 w 3166049"/>
                  <a:gd name="connsiteY34" fmla="*/ 555098 h 1408123"/>
                  <a:gd name="connsiteX35" fmla="*/ 937328 w 3166049"/>
                  <a:gd name="connsiteY35" fmla="*/ 747266 h 1408123"/>
                  <a:gd name="connsiteX36" fmla="*/ 555545 w 3166049"/>
                  <a:gd name="connsiteY36" fmla="*/ 698989 h 1408123"/>
                  <a:gd name="connsiteX37" fmla="*/ 529570 w 3166049"/>
                  <a:gd name="connsiteY37" fmla="*/ 861106 h 1408123"/>
                  <a:gd name="connsiteX38" fmla="*/ 0 w 3166049"/>
                  <a:gd name="connsiteY38" fmla="*/ 870915 h 1408123"/>
                  <a:gd name="connsiteX39" fmla="*/ 222755 w 3166049"/>
                  <a:gd name="connsiteY39" fmla="*/ 1408123 h 1408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66049" h="1408123">
                    <a:moveTo>
                      <a:pt x="222755" y="1408123"/>
                    </a:moveTo>
                    <a:lnTo>
                      <a:pt x="2754619" y="1399142"/>
                    </a:lnTo>
                    <a:lnTo>
                      <a:pt x="3166049" y="788340"/>
                    </a:lnTo>
                    <a:lnTo>
                      <a:pt x="2747901" y="796887"/>
                    </a:lnTo>
                    <a:cubicBezTo>
                      <a:pt x="2699019" y="796475"/>
                      <a:pt x="2831140" y="789542"/>
                      <a:pt x="2872759" y="785870"/>
                    </a:cubicBezTo>
                    <a:lnTo>
                      <a:pt x="2858070" y="701408"/>
                    </a:lnTo>
                    <a:lnTo>
                      <a:pt x="2722195" y="756492"/>
                    </a:lnTo>
                    <a:lnTo>
                      <a:pt x="2663439" y="708752"/>
                    </a:lnTo>
                    <a:lnTo>
                      <a:pt x="2457790" y="716097"/>
                    </a:lnTo>
                    <a:lnTo>
                      <a:pt x="2446773" y="822593"/>
                    </a:lnTo>
                    <a:lnTo>
                      <a:pt x="2351294" y="840955"/>
                    </a:lnTo>
                    <a:lnTo>
                      <a:pt x="2182369" y="495759"/>
                    </a:lnTo>
                    <a:lnTo>
                      <a:pt x="2006099" y="499432"/>
                    </a:lnTo>
                    <a:lnTo>
                      <a:pt x="2002426" y="466381"/>
                    </a:lnTo>
                    <a:lnTo>
                      <a:pt x="1833501" y="437003"/>
                    </a:lnTo>
                    <a:lnTo>
                      <a:pt x="1826157" y="0"/>
                    </a:lnTo>
                    <a:lnTo>
                      <a:pt x="1778417" y="0"/>
                    </a:lnTo>
                    <a:lnTo>
                      <a:pt x="1774745" y="80791"/>
                    </a:lnTo>
                    <a:lnTo>
                      <a:pt x="1708643" y="88135"/>
                    </a:lnTo>
                    <a:lnTo>
                      <a:pt x="1715988" y="143220"/>
                    </a:lnTo>
                    <a:lnTo>
                      <a:pt x="1782089" y="128530"/>
                    </a:lnTo>
                    <a:lnTo>
                      <a:pt x="1785761" y="194632"/>
                    </a:lnTo>
                    <a:lnTo>
                      <a:pt x="1723332" y="143220"/>
                    </a:lnTo>
                    <a:lnTo>
                      <a:pt x="1693954" y="176270"/>
                    </a:lnTo>
                    <a:lnTo>
                      <a:pt x="1771072" y="257061"/>
                    </a:lnTo>
                    <a:lnTo>
                      <a:pt x="1778417" y="440675"/>
                    </a:lnTo>
                    <a:lnTo>
                      <a:pt x="1701299" y="422314"/>
                    </a:lnTo>
                    <a:lnTo>
                      <a:pt x="1675593" y="499432"/>
                    </a:lnTo>
                    <a:lnTo>
                      <a:pt x="1528701" y="514121"/>
                    </a:lnTo>
                    <a:lnTo>
                      <a:pt x="1551272" y="592493"/>
                    </a:lnTo>
                    <a:lnTo>
                      <a:pt x="1341414" y="629619"/>
                    </a:lnTo>
                    <a:lnTo>
                      <a:pt x="1282524" y="364408"/>
                    </a:lnTo>
                    <a:lnTo>
                      <a:pt x="1036077" y="371887"/>
                    </a:lnTo>
                    <a:lnTo>
                      <a:pt x="1124884" y="607316"/>
                    </a:lnTo>
                    <a:lnTo>
                      <a:pt x="885111" y="555098"/>
                    </a:lnTo>
                    <a:lnTo>
                      <a:pt x="937328" y="747266"/>
                    </a:lnTo>
                    <a:lnTo>
                      <a:pt x="555545" y="698989"/>
                    </a:lnTo>
                    <a:cubicBezTo>
                      <a:pt x="554321" y="805067"/>
                      <a:pt x="530794" y="755028"/>
                      <a:pt x="529570" y="861106"/>
                    </a:cubicBezTo>
                    <a:lnTo>
                      <a:pt x="0" y="870915"/>
                    </a:lnTo>
                    <a:lnTo>
                      <a:pt x="222755" y="1408123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155" y="3393836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3708" y="3416435"/>
                <a:ext cx="1033741" cy="873757"/>
              </a:xfrm>
              <a:prstGeom prst="rect">
                <a:avLst/>
              </a:prstGeom>
            </p:spPr>
          </p:pic>
        </p:grpSp>
        <p:grpSp>
          <p:nvGrpSpPr>
            <p:cNvPr id="19" name="그룹 18"/>
            <p:cNvGrpSpPr/>
            <p:nvPr/>
          </p:nvGrpSpPr>
          <p:grpSpPr>
            <a:xfrm>
              <a:off x="1336826" y="2259871"/>
              <a:ext cx="5149373" cy="1836021"/>
              <a:chOff x="808088" y="2444341"/>
              <a:chExt cx="5149373" cy="1836021"/>
            </a:xfrm>
          </p:grpSpPr>
          <p:sp>
            <p:nvSpPr>
              <p:cNvPr id="20" name="자유형 19"/>
              <p:cNvSpPr/>
              <p:nvPr/>
            </p:nvSpPr>
            <p:spPr>
              <a:xfrm>
                <a:off x="808088" y="2444341"/>
                <a:ext cx="5149373" cy="1737365"/>
              </a:xfrm>
              <a:custGeom>
                <a:avLst/>
                <a:gdLst>
                  <a:gd name="connsiteX0" fmla="*/ 22033 w 4035845"/>
                  <a:gd name="connsiteY0" fmla="*/ 1399142 h 1399142"/>
                  <a:gd name="connsiteX1" fmla="*/ 3635566 w 4035845"/>
                  <a:gd name="connsiteY1" fmla="*/ 1399142 h 1399142"/>
                  <a:gd name="connsiteX2" fmla="*/ 4035845 w 4035845"/>
                  <a:gd name="connsiteY2" fmla="*/ 734458 h 1399142"/>
                  <a:gd name="connsiteX3" fmla="*/ 3272009 w 4035845"/>
                  <a:gd name="connsiteY3" fmla="*/ 796887 h 1399142"/>
                  <a:gd name="connsiteX4" fmla="*/ 3396867 w 4035845"/>
                  <a:gd name="connsiteY4" fmla="*/ 785870 h 1399142"/>
                  <a:gd name="connsiteX5" fmla="*/ 3382178 w 4035845"/>
                  <a:gd name="connsiteY5" fmla="*/ 701408 h 1399142"/>
                  <a:gd name="connsiteX6" fmla="*/ 3246303 w 4035845"/>
                  <a:gd name="connsiteY6" fmla="*/ 756492 h 1399142"/>
                  <a:gd name="connsiteX7" fmla="*/ 3187547 w 4035845"/>
                  <a:gd name="connsiteY7" fmla="*/ 708752 h 1399142"/>
                  <a:gd name="connsiteX8" fmla="*/ 2981898 w 4035845"/>
                  <a:gd name="connsiteY8" fmla="*/ 716097 h 1399142"/>
                  <a:gd name="connsiteX9" fmla="*/ 2970881 w 4035845"/>
                  <a:gd name="connsiteY9" fmla="*/ 822593 h 1399142"/>
                  <a:gd name="connsiteX10" fmla="*/ 2875402 w 4035845"/>
                  <a:gd name="connsiteY10" fmla="*/ 840955 h 1399142"/>
                  <a:gd name="connsiteX11" fmla="*/ 2706477 w 4035845"/>
                  <a:gd name="connsiteY11" fmla="*/ 495759 h 1399142"/>
                  <a:gd name="connsiteX12" fmla="*/ 2530207 w 4035845"/>
                  <a:gd name="connsiteY12" fmla="*/ 499432 h 1399142"/>
                  <a:gd name="connsiteX13" fmla="*/ 2526534 w 4035845"/>
                  <a:gd name="connsiteY13" fmla="*/ 466381 h 1399142"/>
                  <a:gd name="connsiteX14" fmla="*/ 2357609 w 4035845"/>
                  <a:gd name="connsiteY14" fmla="*/ 437003 h 1399142"/>
                  <a:gd name="connsiteX15" fmla="*/ 2350265 w 4035845"/>
                  <a:gd name="connsiteY15" fmla="*/ 0 h 1399142"/>
                  <a:gd name="connsiteX16" fmla="*/ 2302525 w 4035845"/>
                  <a:gd name="connsiteY16" fmla="*/ 0 h 1399142"/>
                  <a:gd name="connsiteX17" fmla="*/ 2298853 w 4035845"/>
                  <a:gd name="connsiteY17" fmla="*/ 80791 h 1399142"/>
                  <a:gd name="connsiteX18" fmla="*/ 2232751 w 4035845"/>
                  <a:gd name="connsiteY18" fmla="*/ 88135 h 1399142"/>
                  <a:gd name="connsiteX19" fmla="*/ 2240096 w 4035845"/>
                  <a:gd name="connsiteY19" fmla="*/ 143220 h 1399142"/>
                  <a:gd name="connsiteX20" fmla="*/ 2306197 w 4035845"/>
                  <a:gd name="connsiteY20" fmla="*/ 128530 h 1399142"/>
                  <a:gd name="connsiteX21" fmla="*/ 2309869 w 4035845"/>
                  <a:gd name="connsiteY21" fmla="*/ 194632 h 1399142"/>
                  <a:gd name="connsiteX22" fmla="*/ 2247440 w 4035845"/>
                  <a:gd name="connsiteY22" fmla="*/ 143220 h 1399142"/>
                  <a:gd name="connsiteX23" fmla="*/ 2218062 w 4035845"/>
                  <a:gd name="connsiteY23" fmla="*/ 176270 h 1399142"/>
                  <a:gd name="connsiteX24" fmla="*/ 2295180 w 4035845"/>
                  <a:gd name="connsiteY24" fmla="*/ 257061 h 1399142"/>
                  <a:gd name="connsiteX25" fmla="*/ 2302525 w 4035845"/>
                  <a:gd name="connsiteY25" fmla="*/ 440675 h 1399142"/>
                  <a:gd name="connsiteX26" fmla="*/ 2225407 w 4035845"/>
                  <a:gd name="connsiteY26" fmla="*/ 422314 h 1399142"/>
                  <a:gd name="connsiteX27" fmla="*/ 2199701 w 4035845"/>
                  <a:gd name="connsiteY27" fmla="*/ 499432 h 1399142"/>
                  <a:gd name="connsiteX28" fmla="*/ 2052809 w 4035845"/>
                  <a:gd name="connsiteY28" fmla="*/ 514121 h 1399142"/>
                  <a:gd name="connsiteX29" fmla="*/ 2030775 w 4035845"/>
                  <a:gd name="connsiteY29" fmla="*/ 793215 h 1399142"/>
                  <a:gd name="connsiteX30" fmla="*/ 1865522 w 4035845"/>
                  <a:gd name="connsiteY30" fmla="*/ 796887 h 1399142"/>
                  <a:gd name="connsiteX31" fmla="*/ 1817783 w 4035845"/>
                  <a:gd name="connsiteY31" fmla="*/ 598583 h 1399142"/>
                  <a:gd name="connsiteX32" fmla="*/ 1604790 w 4035845"/>
                  <a:gd name="connsiteY32" fmla="*/ 594911 h 1399142"/>
                  <a:gd name="connsiteX33" fmla="*/ 1637840 w 4035845"/>
                  <a:gd name="connsiteY33" fmla="*/ 796887 h 1399142"/>
                  <a:gd name="connsiteX34" fmla="*/ 1487277 w 4035845"/>
                  <a:gd name="connsiteY34" fmla="*/ 811576 h 1399142"/>
                  <a:gd name="connsiteX35" fmla="*/ 1472587 w 4035845"/>
                  <a:gd name="connsiteY35" fmla="*/ 903383 h 1399142"/>
                  <a:gd name="connsiteX36" fmla="*/ 1079653 w 4035845"/>
                  <a:gd name="connsiteY36" fmla="*/ 899711 h 1399142"/>
                  <a:gd name="connsiteX37" fmla="*/ 1075980 w 4035845"/>
                  <a:gd name="connsiteY37" fmla="*/ 1017224 h 1399142"/>
                  <a:gd name="connsiteX38" fmla="*/ 0 w 4035845"/>
                  <a:gd name="connsiteY38" fmla="*/ 1127393 h 1399142"/>
                  <a:gd name="connsiteX39" fmla="*/ 22033 w 4035845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899711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87131 w 4046996"/>
                  <a:gd name="connsiteY37" fmla="*/ 1017224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98428 w 4046996"/>
                  <a:gd name="connsiteY34" fmla="*/ 811576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83738 w 4046996"/>
                  <a:gd name="connsiteY35" fmla="*/ 903383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615941 w 4046996"/>
                  <a:gd name="connsiteY32" fmla="*/ 594911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28934 w 4046996"/>
                  <a:gd name="connsiteY31" fmla="*/ 598583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48991 w 4046996"/>
                  <a:gd name="connsiteY33" fmla="*/ 796887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796887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41926 w 4046996"/>
                  <a:gd name="connsiteY29" fmla="*/ 793215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33184 w 4046996"/>
                  <a:gd name="connsiteY0" fmla="*/ 1399142 h 1399142"/>
                  <a:gd name="connsiteX1" fmla="*/ 3646717 w 4046996"/>
                  <a:gd name="connsiteY1" fmla="*/ 1399142 h 1399142"/>
                  <a:gd name="connsiteX2" fmla="*/ 4046996 w 4046996"/>
                  <a:gd name="connsiteY2" fmla="*/ 734458 h 1399142"/>
                  <a:gd name="connsiteX3" fmla="*/ 3283160 w 4046996"/>
                  <a:gd name="connsiteY3" fmla="*/ 796887 h 1399142"/>
                  <a:gd name="connsiteX4" fmla="*/ 3408018 w 4046996"/>
                  <a:gd name="connsiteY4" fmla="*/ 785870 h 1399142"/>
                  <a:gd name="connsiteX5" fmla="*/ 3393329 w 4046996"/>
                  <a:gd name="connsiteY5" fmla="*/ 701408 h 1399142"/>
                  <a:gd name="connsiteX6" fmla="*/ 3257454 w 4046996"/>
                  <a:gd name="connsiteY6" fmla="*/ 756492 h 1399142"/>
                  <a:gd name="connsiteX7" fmla="*/ 3198698 w 4046996"/>
                  <a:gd name="connsiteY7" fmla="*/ 708752 h 1399142"/>
                  <a:gd name="connsiteX8" fmla="*/ 2993049 w 4046996"/>
                  <a:gd name="connsiteY8" fmla="*/ 716097 h 1399142"/>
                  <a:gd name="connsiteX9" fmla="*/ 2982032 w 4046996"/>
                  <a:gd name="connsiteY9" fmla="*/ 822593 h 1399142"/>
                  <a:gd name="connsiteX10" fmla="*/ 2886553 w 4046996"/>
                  <a:gd name="connsiteY10" fmla="*/ 840955 h 1399142"/>
                  <a:gd name="connsiteX11" fmla="*/ 2717628 w 4046996"/>
                  <a:gd name="connsiteY11" fmla="*/ 495759 h 1399142"/>
                  <a:gd name="connsiteX12" fmla="*/ 2541358 w 4046996"/>
                  <a:gd name="connsiteY12" fmla="*/ 499432 h 1399142"/>
                  <a:gd name="connsiteX13" fmla="*/ 2537685 w 4046996"/>
                  <a:gd name="connsiteY13" fmla="*/ 466381 h 1399142"/>
                  <a:gd name="connsiteX14" fmla="*/ 2368760 w 4046996"/>
                  <a:gd name="connsiteY14" fmla="*/ 437003 h 1399142"/>
                  <a:gd name="connsiteX15" fmla="*/ 2361416 w 4046996"/>
                  <a:gd name="connsiteY15" fmla="*/ 0 h 1399142"/>
                  <a:gd name="connsiteX16" fmla="*/ 2313676 w 4046996"/>
                  <a:gd name="connsiteY16" fmla="*/ 0 h 1399142"/>
                  <a:gd name="connsiteX17" fmla="*/ 2310004 w 4046996"/>
                  <a:gd name="connsiteY17" fmla="*/ 80791 h 1399142"/>
                  <a:gd name="connsiteX18" fmla="*/ 2243902 w 4046996"/>
                  <a:gd name="connsiteY18" fmla="*/ 88135 h 1399142"/>
                  <a:gd name="connsiteX19" fmla="*/ 2251247 w 4046996"/>
                  <a:gd name="connsiteY19" fmla="*/ 143220 h 1399142"/>
                  <a:gd name="connsiteX20" fmla="*/ 2317348 w 4046996"/>
                  <a:gd name="connsiteY20" fmla="*/ 128530 h 1399142"/>
                  <a:gd name="connsiteX21" fmla="*/ 2321020 w 4046996"/>
                  <a:gd name="connsiteY21" fmla="*/ 194632 h 1399142"/>
                  <a:gd name="connsiteX22" fmla="*/ 2258591 w 4046996"/>
                  <a:gd name="connsiteY22" fmla="*/ 143220 h 1399142"/>
                  <a:gd name="connsiteX23" fmla="*/ 2229213 w 4046996"/>
                  <a:gd name="connsiteY23" fmla="*/ 176270 h 1399142"/>
                  <a:gd name="connsiteX24" fmla="*/ 2306331 w 4046996"/>
                  <a:gd name="connsiteY24" fmla="*/ 257061 h 1399142"/>
                  <a:gd name="connsiteX25" fmla="*/ 2313676 w 4046996"/>
                  <a:gd name="connsiteY25" fmla="*/ 440675 h 1399142"/>
                  <a:gd name="connsiteX26" fmla="*/ 2236558 w 4046996"/>
                  <a:gd name="connsiteY26" fmla="*/ 422314 h 1399142"/>
                  <a:gd name="connsiteX27" fmla="*/ 2210852 w 4046996"/>
                  <a:gd name="connsiteY27" fmla="*/ 499432 h 1399142"/>
                  <a:gd name="connsiteX28" fmla="*/ 2063960 w 4046996"/>
                  <a:gd name="connsiteY28" fmla="*/ 514121 h 1399142"/>
                  <a:gd name="connsiteX29" fmla="*/ 2086531 w 4046996"/>
                  <a:gd name="connsiteY29" fmla="*/ 592493 h 1399142"/>
                  <a:gd name="connsiteX30" fmla="*/ 1876673 w 4046996"/>
                  <a:gd name="connsiteY30" fmla="*/ 629619 h 1399142"/>
                  <a:gd name="connsiteX31" fmla="*/ 1817783 w 4046996"/>
                  <a:gd name="connsiteY31" fmla="*/ 364408 h 1399142"/>
                  <a:gd name="connsiteX32" fmla="*/ 1571336 w 4046996"/>
                  <a:gd name="connsiteY32" fmla="*/ 371887 h 1399142"/>
                  <a:gd name="connsiteX33" fmla="*/ 1660143 w 4046996"/>
                  <a:gd name="connsiteY33" fmla="*/ 607316 h 1399142"/>
                  <a:gd name="connsiteX34" fmla="*/ 1420370 w 4046996"/>
                  <a:gd name="connsiteY34" fmla="*/ 555098 h 1399142"/>
                  <a:gd name="connsiteX35" fmla="*/ 1472587 w 4046996"/>
                  <a:gd name="connsiteY35" fmla="*/ 747266 h 1399142"/>
                  <a:gd name="connsiteX36" fmla="*/ 1090804 w 4046996"/>
                  <a:gd name="connsiteY36" fmla="*/ 698989 h 1399142"/>
                  <a:gd name="connsiteX37" fmla="*/ 1064829 w 4046996"/>
                  <a:gd name="connsiteY37" fmla="*/ 861106 h 1399142"/>
                  <a:gd name="connsiteX38" fmla="*/ 0 w 4046996"/>
                  <a:gd name="connsiteY38" fmla="*/ 882066 h 1399142"/>
                  <a:gd name="connsiteX39" fmla="*/ 33184 w 4046996"/>
                  <a:gd name="connsiteY39" fmla="*/ 1399142 h 1399142"/>
                  <a:gd name="connsiteX0" fmla="*/ 155847 w 4169659"/>
                  <a:gd name="connsiteY0" fmla="*/ 1399142 h 1399142"/>
                  <a:gd name="connsiteX1" fmla="*/ 3769380 w 4169659"/>
                  <a:gd name="connsiteY1" fmla="*/ 1399142 h 1399142"/>
                  <a:gd name="connsiteX2" fmla="*/ 4169659 w 4169659"/>
                  <a:gd name="connsiteY2" fmla="*/ 734458 h 1399142"/>
                  <a:gd name="connsiteX3" fmla="*/ 3405823 w 4169659"/>
                  <a:gd name="connsiteY3" fmla="*/ 796887 h 1399142"/>
                  <a:gd name="connsiteX4" fmla="*/ 3530681 w 4169659"/>
                  <a:gd name="connsiteY4" fmla="*/ 785870 h 1399142"/>
                  <a:gd name="connsiteX5" fmla="*/ 3515992 w 4169659"/>
                  <a:gd name="connsiteY5" fmla="*/ 701408 h 1399142"/>
                  <a:gd name="connsiteX6" fmla="*/ 3380117 w 4169659"/>
                  <a:gd name="connsiteY6" fmla="*/ 756492 h 1399142"/>
                  <a:gd name="connsiteX7" fmla="*/ 3321361 w 4169659"/>
                  <a:gd name="connsiteY7" fmla="*/ 708752 h 1399142"/>
                  <a:gd name="connsiteX8" fmla="*/ 3115712 w 4169659"/>
                  <a:gd name="connsiteY8" fmla="*/ 716097 h 1399142"/>
                  <a:gd name="connsiteX9" fmla="*/ 3104695 w 4169659"/>
                  <a:gd name="connsiteY9" fmla="*/ 822593 h 1399142"/>
                  <a:gd name="connsiteX10" fmla="*/ 3009216 w 4169659"/>
                  <a:gd name="connsiteY10" fmla="*/ 840955 h 1399142"/>
                  <a:gd name="connsiteX11" fmla="*/ 2840291 w 4169659"/>
                  <a:gd name="connsiteY11" fmla="*/ 495759 h 1399142"/>
                  <a:gd name="connsiteX12" fmla="*/ 2664021 w 4169659"/>
                  <a:gd name="connsiteY12" fmla="*/ 499432 h 1399142"/>
                  <a:gd name="connsiteX13" fmla="*/ 2660348 w 4169659"/>
                  <a:gd name="connsiteY13" fmla="*/ 466381 h 1399142"/>
                  <a:gd name="connsiteX14" fmla="*/ 2491423 w 4169659"/>
                  <a:gd name="connsiteY14" fmla="*/ 437003 h 1399142"/>
                  <a:gd name="connsiteX15" fmla="*/ 2484079 w 4169659"/>
                  <a:gd name="connsiteY15" fmla="*/ 0 h 1399142"/>
                  <a:gd name="connsiteX16" fmla="*/ 2436339 w 4169659"/>
                  <a:gd name="connsiteY16" fmla="*/ 0 h 1399142"/>
                  <a:gd name="connsiteX17" fmla="*/ 2432667 w 4169659"/>
                  <a:gd name="connsiteY17" fmla="*/ 80791 h 1399142"/>
                  <a:gd name="connsiteX18" fmla="*/ 2366565 w 4169659"/>
                  <a:gd name="connsiteY18" fmla="*/ 88135 h 1399142"/>
                  <a:gd name="connsiteX19" fmla="*/ 2373910 w 4169659"/>
                  <a:gd name="connsiteY19" fmla="*/ 143220 h 1399142"/>
                  <a:gd name="connsiteX20" fmla="*/ 2440011 w 4169659"/>
                  <a:gd name="connsiteY20" fmla="*/ 128530 h 1399142"/>
                  <a:gd name="connsiteX21" fmla="*/ 2443683 w 4169659"/>
                  <a:gd name="connsiteY21" fmla="*/ 194632 h 1399142"/>
                  <a:gd name="connsiteX22" fmla="*/ 2381254 w 4169659"/>
                  <a:gd name="connsiteY22" fmla="*/ 143220 h 1399142"/>
                  <a:gd name="connsiteX23" fmla="*/ 2351876 w 4169659"/>
                  <a:gd name="connsiteY23" fmla="*/ 176270 h 1399142"/>
                  <a:gd name="connsiteX24" fmla="*/ 2428994 w 4169659"/>
                  <a:gd name="connsiteY24" fmla="*/ 257061 h 1399142"/>
                  <a:gd name="connsiteX25" fmla="*/ 2436339 w 4169659"/>
                  <a:gd name="connsiteY25" fmla="*/ 440675 h 1399142"/>
                  <a:gd name="connsiteX26" fmla="*/ 2359221 w 4169659"/>
                  <a:gd name="connsiteY26" fmla="*/ 422314 h 1399142"/>
                  <a:gd name="connsiteX27" fmla="*/ 2333515 w 4169659"/>
                  <a:gd name="connsiteY27" fmla="*/ 499432 h 1399142"/>
                  <a:gd name="connsiteX28" fmla="*/ 2186623 w 4169659"/>
                  <a:gd name="connsiteY28" fmla="*/ 514121 h 1399142"/>
                  <a:gd name="connsiteX29" fmla="*/ 2209194 w 4169659"/>
                  <a:gd name="connsiteY29" fmla="*/ 592493 h 1399142"/>
                  <a:gd name="connsiteX30" fmla="*/ 1999336 w 4169659"/>
                  <a:gd name="connsiteY30" fmla="*/ 629619 h 1399142"/>
                  <a:gd name="connsiteX31" fmla="*/ 1940446 w 4169659"/>
                  <a:gd name="connsiteY31" fmla="*/ 364408 h 1399142"/>
                  <a:gd name="connsiteX32" fmla="*/ 1693999 w 4169659"/>
                  <a:gd name="connsiteY32" fmla="*/ 371887 h 1399142"/>
                  <a:gd name="connsiteX33" fmla="*/ 1782806 w 4169659"/>
                  <a:gd name="connsiteY33" fmla="*/ 607316 h 1399142"/>
                  <a:gd name="connsiteX34" fmla="*/ 1543033 w 4169659"/>
                  <a:gd name="connsiteY34" fmla="*/ 555098 h 1399142"/>
                  <a:gd name="connsiteX35" fmla="*/ 1595250 w 4169659"/>
                  <a:gd name="connsiteY35" fmla="*/ 747266 h 1399142"/>
                  <a:gd name="connsiteX36" fmla="*/ 1213467 w 4169659"/>
                  <a:gd name="connsiteY36" fmla="*/ 698989 h 1399142"/>
                  <a:gd name="connsiteX37" fmla="*/ 1187492 w 4169659"/>
                  <a:gd name="connsiteY37" fmla="*/ 861106 h 1399142"/>
                  <a:gd name="connsiteX38" fmla="*/ 0 w 4169659"/>
                  <a:gd name="connsiteY38" fmla="*/ 870915 h 1399142"/>
                  <a:gd name="connsiteX39" fmla="*/ 155847 w 4169659"/>
                  <a:gd name="connsiteY39" fmla="*/ 1399142 h 1399142"/>
                  <a:gd name="connsiteX0" fmla="*/ 1135561 w 5149373"/>
                  <a:gd name="connsiteY0" fmla="*/ 1399142 h 1399142"/>
                  <a:gd name="connsiteX1" fmla="*/ 4749094 w 5149373"/>
                  <a:gd name="connsiteY1" fmla="*/ 1399142 h 1399142"/>
                  <a:gd name="connsiteX2" fmla="*/ 5149373 w 5149373"/>
                  <a:gd name="connsiteY2" fmla="*/ 734458 h 1399142"/>
                  <a:gd name="connsiteX3" fmla="*/ 4385537 w 5149373"/>
                  <a:gd name="connsiteY3" fmla="*/ 796887 h 1399142"/>
                  <a:gd name="connsiteX4" fmla="*/ 4510395 w 5149373"/>
                  <a:gd name="connsiteY4" fmla="*/ 785870 h 1399142"/>
                  <a:gd name="connsiteX5" fmla="*/ 4495706 w 5149373"/>
                  <a:gd name="connsiteY5" fmla="*/ 701408 h 1399142"/>
                  <a:gd name="connsiteX6" fmla="*/ 4359831 w 5149373"/>
                  <a:gd name="connsiteY6" fmla="*/ 756492 h 1399142"/>
                  <a:gd name="connsiteX7" fmla="*/ 4301075 w 5149373"/>
                  <a:gd name="connsiteY7" fmla="*/ 708752 h 1399142"/>
                  <a:gd name="connsiteX8" fmla="*/ 4095426 w 5149373"/>
                  <a:gd name="connsiteY8" fmla="*/ 716097 h 1399142"/>
                  <a:gd name="connsiteX9" fmla="*/ 4084409 w 5149373"/>
                  <a:gd name="connsiteY9" fmla="*/ 822593 h 1399142"/>
                  <a:gd name="connsiteX10" fmla="*/ 3988930 w 5149373"/>
                  <a:gd name="connsiteY10" fmla="*/ 840955 h 1399142"/>
                  <a:gd name="connsiteX11" fmla="*/ 3820005 w 5149373"/>
                  <a:gd name="connsiteY11" fmla="*/ 495759 h 1399142"/>
                  <a:gd name="connsiteX12" fmla="*/ 3643735 w 5149373"/>
                  <a:gd name="connsiteY12" fmla="*/ 499432 h 1399142"/>
                  <a:gd name="connsiteX13" fmla="*/ 3640062 w 5149373"/>
                  <a:gd name="connsiteY13" fmla="*/ 466381 h 1399142"/>
                  <a:gd name="connsiteX14" fmla="*/ 3471137 w 5149373"/>
                  <a:gd name="connsiteY14" fmla="*/ 437003 h 1399142"/>
                  <a:gd name="connsiteX15" fmla="*/ 3463793 w 5149373"/>
                  <a:gd name="connsiteY15" fmla="*/ 0 h 1399142"/>
                  <a:gd name="connsiteX16" fmla="*/ 3416053 w 5149373"/>
                  <a:gd name="connsiteY16" fmla="*/ 0 h 1399142"/>
                  <a:gd name="connsiteX17" fmla="*/ 3412381 w 5149373"/>
                  <a:gd name="connsiteY17" fmla="*/ 80791 h 1399142"/>
                  <a:gd name="connsiteX18" fmla="*/ 3346279 w 5149373"/>
                  <a:gd name="connsiteY18" fmla="*/ 88135 h 1399142"/>
                  <a:gd name="connsiteX19" fmla="*/ 3353624 w 5149373"/>
                  <a:gd name="connsiteY19" fmla="*/ 143220 h 1399142"/>
                  <a:gd name="connsiteX20" fmla="*/ 3419725 w 5149373"/>
                  <a:gd name="connsiteY20" fmla="*/ 128530 h 1399142"/>
                  <a:gd name="connsiteX21" fmla="*/ 3423397 w 5149373"/>
                  <a:gd name="connsiteY21" fmla="*/ 194632 h 1399142"/>
                  <a:gd name="connsiteX22" fmla="*/ 3360968 w 5149373"/>
                  <a:gd name="connsiteY22" fmla="*/ 143220 h 1399142"/>
                  <a:gd name="connsiteX23" fmla="*/ 3331590 w 5149373"/>
                  <a:gd name="connsiteY23" fmla="*/ 176270 h 1399142"/>
                  <a:gd name="connsiteX24" fmla="*/ 3408708 w 5149373"/>
                  <a:gd name="connsiteY24" fmla="*/ 257061 h 1399142"/>
                  <a:gd name="connsiteX25" fmla="*/ 3416053 w 5149373"/>
                  <a:gd name="connsiteY25" fmla="*/ 440675 h 1399142"/>
                  <a:gd name="connsiteX26" fmla="*/ 3338935 w 5149373"/>
                  <a:gd name="connsiteY26" fmla="*/ 422314 h 1399142"/>
                  <a:gd name="connsiteX27" fmla="*/ 3313229 w 5149373"/>
                  <a:gd name="connsiteY27" fmla="*/ 499432 h 1399142"/>
                  <a:gd name="connsiteX28" fmla="*/ 3166337 w 5149373"/>
                  <a:gd name="connsiteY28" fmla="*/ 514121 h 1399142"/>
                  <a:gd name="connsiteX29" fmla="*/ 3188908 w 5149373"/>
                  <a:gd name="connsiteY29" fmla="*/ 592493 h 1399142"/>
                  <a:gd name="connsiteX30" fmla="*/ 2979050 w 5149373"/>
                  <a:gd name="connsiteY30" fmla="*/ 629619 h 1399142"/>
                  <a:gd name="connsiteX31" fmla="*/ 2920160 w 5149373"/>
                  <a:gd name="connsiteY31" fmla="*/ 364408 h 1399142"/>
                  <a:gd name="connsiteX32" fmla="*/ 2673713 w 5149373"/>
                  <a:gd name="connsiteY32" fmla="*/ 371887 h 1399142"/>
                  <a:gd name="connsiteX33" fmla="*/ 2762520 w 5149373"/>
                  <a:gd name="connsiteY33" fmla="*/ 607316 h 1399142"/>
                  <a:gd name="connsiteX34" fmla="*/ 2522747 w 5149373"/>
                  <a:gd name="connsiteY34" fmla="*/ 555098 h 1399142"/>
                  <a:gd name="connsiteX35" fmla="*/ 2574964 w 5149373"/>
                  <a:gd name="connsiteY35" fmla="*/ 747266 h 1399142"/>
                  <a:gd name="connsiteX36" fmla="*/ 2193181 w 5149373"/>
                  <a:gd name="connsiteY36" fmla="*/ 698989 h 1399142"/>
                  <a:gd name="connsiteX37" fmla="*/ 2167206 w 5149373"/>
                  <a:gd name="connsiteY37" fmla="*/ 861106 h 1399142"/>
                  <a:gd name="connsiteX38" fmla="*/ 0 w 5149373"/>
                  <a:gd name="connsiteY38" fmla="*/ 860395 h 1399142"/>
                  <a:gd name="connsiteX39" fmla="*/ 1135561 w 5149373"/>
                  <a:gd name="connsiteY39" fmla="*/ 1399142 h 1399142"/>
                  <a:gd name="connsiteX0" fmla="*/ 286476 w 5149373"/>
                  <a:gd name="connsiteY0" fmla="*/ 1399142 h 1399142"/>
                  <a:gd name="connsiteX1" fmla="*/ 4749094 w 5149373"/>
                  <a:gd name="connsiteY1" fmla="*/ 1399142 h 1399142"/>
                  <a:gd name="connsiteX2" fmla="*/ 5149373 w 5149373"/>
                  <a:gd name="connsiteY2" fmla="*/ 734458 h 1399142"/>
                  <a:gd name="connsiteX3" fmla="*/ 4385537 w 5149373"/>
                  <a:gd name="connsiteY3" fmla="*/ 796887 h 1399142"/>
                  <a:gd name="connsiteX4" fmla="*/ 4510395 w 5149373"/>
                  <a:gd name="connsiteY4" fmla="*/ 785870 h 1399142"/>
                  <a:gd name="connsiteX5" fmla="*/ 4495706 w 5149373"/>
                  <a:gd name="connsiteY5" fmla="*/ 701408 h 1399142"/>
                  <a:gd name="connsiteX6" fmla="*/ 4359831 w 5149373"/>
                  <a:gd name="connsiteY6" fmla="*/ 756492 h 1399142"/>
                  <a:gd name="connsiteX7" fmla="*/ 4301075 w 5149373"/>
                  <a:gd name="connsiteY7" fmla="*/ 708752 h 1399142"/>
                  <a:gd name="connsiteX8" fmla="*/ 4095426 w 5149373"/>
                  <a:gd name="connsiteY8" fmla="*/ 716097 h 1399142"/>
                  <a:gd name="connsiteX9" fmla="*/ 4084409 w 5149373"/>
                  <a:gd name="connsiteY9" fmla="*/ 822593 h 1399142"/>
                  <a:gd name="connsiteX10" fmla="*/ 3988930 w 5149373"/>
                  <a:gd name="connsiteY10" fmla="*/ 840955 h 1399142"/>
                  <a:gd name="connsiteX11" fmla="*/ 3820005 w 5149373"/>
                  <a:gd name="connsiteY11" fmla="*/ 495759 h 1399142"/>
                  <a:gd name="connsiteX12" fmla="*/ 3643735 w 5149373"/>
                  <a:gd name="connsiteY12" fmla="*/ 499432 h 1399142"/>
                  <a:gd name="connsiteX13" fmla="*/ 3640062 w 5149373"/>
                  <a:gd name="connsiteY13" fmla="*/ 466381 h 1399142"/>
                  <a:gd name="connsiteX14" fmla="*/ 3471137 w 5149373"/>
                  <a:gd name="connsiteY14" fmla="*/ 437003 h 1399142"/>
                  <a:gd name="connsiteX15" fmla="*/ 3463793 w 5149373"/>
                  <a:gd name="connsiteY15" fmla="*/ 0 h 1399142"/>
                  <a:gd name="connsiteX16" fmla="*/ 3416053 w 5149373"/>
                  <a:gd name="connsiteY16" fmla="*/ 0 h 1399142"/>
                  <a:gd name="connsiteX17" fmla="*/ 3412381 w 5149373"/>
                  <a:gd name="connsiteY17" fmla="*/ 80791 h 1399142"/>
                  <a:gd name="connsiteX18" fmla="*/ 3346279 w 5149373"/>
                  <a:gd name="connsiteY18" fmla="*/ 88135 h 1399142"/>
                  <a:gd name="connsiteX19" fmla="*/ 3353624 w 5149373"/>
                  <a:gd name="connsiteY19" fmla="*/ 143220 h 1399142"/>
                  <a:gd name="connsiteX20" fmla="*/ 3419725 w 5149373"/>
                  <a:gd name="connsiteY20" fmla="*/ 128530 h 1399142"/>
                  <a:gd name="connsiteX21" fmla="*/ 3423397 w 5149373"/>
                  <a:gd name="connsiteY21" fmla="*/ 194632 h 1399142"/>
                  <a:gd name="connsiteX22" fmla="*/ 3360968 w 5149373"/>
                  <a:gd name="connsiteY22" fmla="*/ 143220 h 1399142"/>
                  <a:gd name="connsiteX23" fmla="*/ 3331590 w 5149373"/>
                  <a:gd name="connsiteY23" fmla="*/ 176270 h 1399142"/>
                  <a:gd name="connsiteX24" fmla="*/ 3408708 w 5149373"/>
                  <a:gd name="connsiteY24" fmla="*/ 257061 h 1399142"/>
                  <a:gd name="connsiteX25" fmla="*/ 3416053 w 5149373"/>
                  <a:gd name="connsiteY25" fmla="*/ 440675 h 1399142"/>
                  <a:gd name="connsiteX26" fmla="*/ 3338935 w 5149373"/>
                  <a:gd name="connsiteY26" fmla="*/ 422314 h 1399142"/>
                  <a:gd name="connsiteX27" fmla="*/ 3313229 w 5149373"/>
                  <a:gd name="connsiteY27" fmla="*/ 499432 h 1399142"/>
                  <a:gd name="connsiteX28" fmla="*/ 3166337 w 5149373"/>
                  <a:gd name="connsiteY28" fmla="*/ 514121 h 1399142"/>
                  <a:gd name="connsiteX29" fmla="*/ 3188908 w 5149373"/>
                  <a:gd name="connsiteY29" fmla="*/ 592493 h 1399142"/>
                  <a:gd name="connsiteX30" fmla="*/ 2979050 w 5149373"/>
                  <a:gd name="connsiteY30" fmla="*/ 629619 h 1399142"/>
                  <a:gd name="connsiteX31" fmla="*/ 2920160 w 5149373"/>
                  <a:gd name="connsiteY31" fmla="*/ 364408 h 1399142"/>
                  <a:gd name="connsiteX32" fmla="*/ 2673713 w 5149373"/>
                  <a:gd name="connsiteY32" fmla="*/ 371887 h 1399142"/>
                  <a:gd name="connsiteX33" fmla="*/ 2762520 w 5149373"/>
                  <a:gd name="connsiteY33" fmla="*/ 607316 h 1399142"/>
                  <a:gd name="connsiteX34" fmla="*/ 2522747 w 5149373"/>
                  <a:gd name="connsiteY34" fmla="*/ 555098 h 1399142"/>
                  <a:gd name="connsiteX35" fmla="*/ 2574964 w 5149373"/>
                  <a:gd name="connsiteY35" fmla="*/ 747266 h 1399142"/>
                  <a:gd name="connsiteX36" fmla="*/ 2193181 w 5149373"/>
                  <a:gd name="connsiteY36" fmla="*/ 698989 h 1399142"/>
                  <a:gd name="connsiteX37" fmla="*/ 2167206 w 5149373"/>
                  <a:gd name="connsiteY37" fmla="*/ 861106 h 1399142"/>
                  <a:gd name="connsiteX38" fmla="*/ 0 w 5149373"/>
                  <a:gd name="connsiteY38" fmla="*/ 860395 h 1399142"/>
                  <a:gd name="connsiteX39" fmla="*/ 286476 w 5149373"/>
                  <a:gd name="connsiteY39" fmla="*/ 1399142 h 139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49373" h="1399142">
                    <a:moveTo>
                      <a:pt x="286476" y="1399142"/>
                    </a:moveTo>
                    <a:lnTo>
                      <a:pt x="4749094" y="1399142"/>
                    </a:lnTo>
                    <a:lnTo>
                      <a:pt x="5149373" y="734458"/>
                    </a:lnTo>
                    <a:lnTo>
                      <a:pt x="4385537" y="796887"/>
                    </a:lnTo>
                    <a:lnTo>
                      <a:pt x="4510395" y="785870"/>
                    </a:lnTo>
                    <a:lnTo>
                      <a:pt x="4495706" y="701408"/>
                    </a:lnTo>
                    <a:lnTo>
                      <a:pt x="4359831" y="756492"/>
                    </a:lnTo>
                    <a:lnTo>
                      <a:pt x="4301075" y="708752"/>
                    </a:lnTo>
                    <a:lnTo>
                      <a:pt x="4095426" y="716097"/>
                    </a:lnTo>
                    <a:lnTo>
                      <a:pt x="4084409" y="822593"/>
                    </a:lnTo>
                    <a:lnTo>
                      <a:pt x="3988930" y="840955"/>
                    </a:lnTo>
                    <a:lnTo>
                      <a:pt x="3820005" y="495759"/>
                    </a:lnTo>
                    <a:lnTo>
                      <a:pt x="3643735" y="499432"/>
                    </a:lnTo>
                    <a:lnTo>
                      <a:pt x="3640062" y="466381"/>
                    </a:lnTo>
                    <a:lnTo>
                      <a:pt x="3471137" y="437003"/>
                    </a:lnTo>
                    <a:lnTo>
                      <a:pt x="3463793" y="0"/>
                    </a:lnTo>
                    <a:lnTo>
                      <a:pt x="3416053" y="0"/>
                    </a:lnTo>
                    <a:lnTo>
                      <a:pt x="3412381" y="80791"/>
                    </a:lnTo>
                    <a:lnTo>
                      <a:pt x="3346279" y="88135"/>
                    </a:lnTo>
                    <a:lnTo>
                      <a:pt x="3353624" y="143220"/>
                    </a:lnTo>
                    <a:lnTo>
                      <a:pt x="3419725" y="128530"/>
                    </a:lnTo>
                    <a:lnTo>
                      <a:pt x="3423397" y="194632"/>
                    </a:lnTo>
                    <a:lnTo>
                      <a:pt x="3360968" y="143220"/>
                    </a:lnTo>
                    <a:lnTo>
                      <a:pt x="3331590" y="176270"/>
                    </a:lnTo>
                    <a:lnTo>
                      <a:pt x="3408708" y="257061"/>
                    </a:lnTo>
                    <a:lnTo>
                      <a:pt x="3416053" y="440675"/>
                    </a:lnTo>
                    <a:lnTo>
                      <a:pt x="3338935" y="422314"/>
                    </a:lnTo>
                    <a:lnTo>
                      <a:pt x="3313229" y="499432"/>
                    </a:lnTo>
                    <a:lnTo>
                      <a:pt x="3166337" y="514121"/>
                    </a:lnTo>
                    <a:lnTo>
                      <a:pt x="3188908" y="592493"/>
                    </a:lnTo>
                    <a:lnTo>
                      <a:pt x="2979050" y="629619"/>
                    </a:lnTo>
                    <a:lnTo>
                      <a:pt x="2920160" y="364408"/>
                    </a:lnTo>
                    <a:lnTo>
                      <a:pt x="2673713" y="371887"/>
                    </a:lnTo>
                    <a:lnTo>
                      <a:pt x="2762520" y="607316"/>
                    </a:lnTo>
                    <a:lnTo>
                      <a:pt x="2522747" y="555098"/>
                    </a:lnTo>
                    <a:lnTo>
                      <a:pt x="2574964" y="747266"/>
                    </a:lnTo>
                    <a:lnTo>
                      <a:pt x="2193181" y="698989"/>
                    </a:lnTo>
                    <a:cubicBezTo>
                      <a:pt x="2191957" y="805067"/>
                      <a:pt x="2168430" y="755028"/>
                      <a:pt x="2167206" y="861106"/>
                    </a:cubicBezTo>
                    <a:lnTo>
                      <a:pt x="0" y="860395"/>
                    </a:lnTo>
                    <a:lnTo>
                      <a:pt x="286476" y="1399142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8906" y="3406605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8459" y="3406605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8012" y="3406605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6964" y="3406605"/>
                <a:ext cx="1033741" cy="8737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972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30" name="Missil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175010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tra TextBox"/>
          <p:cNvSpPr txBox="1"/>
          <p:nvPr/>
        </p:nvSpPr>
        <p:spPr>
          <a:xfrm>
            <a:off x="1702556" y="837943"/>
            <a:ext cx="8786888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Battleships can be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left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/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right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 or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up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/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8C9E6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down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914715" y="2510725"/>
            <a:ext cx="5835629" cy="3622212"/>
            <a:chOff x="2818464" y="2510725"/>
            <a:chExt cx="5835629" cy="3622212"/>
          </a:xfrm>
        </p:grpSpPr>
        <p:sp>
          <p:nvSpPr>
            <p:cNvPr id="4" name="자유형 3"/>
            <p:cNvSpPr/>
            <p:nvPr/>
          </p:nvSpPr>
          <p:spPr>
            <a:xfrm>
              <a:off x="2818464" y="3002280"/>
              <a:ext cx="4169659" cy="1737365"/>
            </a:xfrm>
            <a:custGeom>
              <a:avLst/>
              <a:gdLst>
                <a:gd name="connsiteX0" fmla="*/ 22033 w 4035845"/>
                <a:gd name="connsiteY0" fmla="*/ 1399142 h 1399142"/>
                <a:gd name="connsiteX1" fmla="*/ 3635566 w 4035845"/>
                <a:gd name="connsiteY1" fmla="*/ 1399142 h 1399142"/>
                <a:gd name="connsiteX2" fmla="*/ 4035845 w 4035845"/>
                <a:gd name="connsiteY2" fmla="*/ 734458 h 1399142"/>
                <a:gd name="connsiteX3" fmla="*/ 3272009 w 4035845"/>
                <a:gd name="connsiteY3" fmla="*/ 796887 h 1399142"/>
                <a:gd name="connsiteX4" fmla="*/ 3396867 w 4035845"/>
                <a:gd name="connsiteY4" fmla="*/ 785870 h 1399142"/>
                <a:gd name="connsiteX5" fmla="*/ 3382178 w 4035845"/>
                <a:gd name="connsiteY5" fmla="*/ 701408 h 1399142"/>
                <a:gd name="connsiteX6" fmla="*/ 3246303 w 4035845"/>
                <a:gd name="connsiteY6" fmla="*/ 756492 h 1399142"/>
                <a:gd name="connsiteX7" fmla="*/ 3187547 w 4035845"/>
                <a:gd name="connsiteY7" fmla="*/ 708752 h 1399142"/>
                <a:gd name="connsiteX8" fmla="*/ 2981898 w 4035845"/>
                <a:gd name="connsiteY8" fmla="*/ 716097 h 1399142"/>
                <a:gd name="connsiteX9" fmla="*/ 2970881 w 4035845"/>
                <a:gd name="connsiteY9" fmla="*/ 822593 h 1399142"/>
                <a:gd name="connsiteX10" fmla="*/ 2875402 w 4035845"/>
                <a:gd name="connsiteY10" fmla="*/ 840955 h 1399142"/>
                <a:gd name="connsiteX11" fmla="*/ 2706477 w 4035845"/>
                <a:gd name="connsiteY11" fmla="*/ 495759 h 1399142"/>
                <a:gd name="connsiteX12" fmla="*/ 2530207 w 4035845"/>
                <a:gd name="connsiteY12" fmla="*/ 499432 h 1399142"/>
                <a:gd name="connsiteX13" fmla="*/ 2526534 w 4035845"/>
                <a:gd name="connsiteY13" fmla="*/ 466381 h 1399142"/>
                <a:gd name="connsiteX14" fmla="*/ 2357609 w 4035845"/>
                <a:gd name="connsiteY14" fmla="*/ 437003 h 1399142"/>
                <a:gd name="connsiteX15" fmla="*/ 2350265 w 4035845"/>
                <a:gd name="connsiteY15" fmla="*/ 0 h 1399142"/>
                <a:gd name="connsiteX16" fmla="*/ 2302525 w 4035845"/>
                <a:gd name="connsiteY16" fmla="*/ 0 h 1399142"/>
                <a:gd name="connsiteX17" fmla="*/ 2298853 w 4035845"/>
                <a:gd name="connsiteY17" fmla="*/ 80791 h 1399142"/>
                <a:gd name="connsiteX18" fmla="*/ 2232751 w 4035845"/>
                <a:gd name="connsiteY18" fmla="*/ 88135 h 1399142"/>
                <a:gd name="connsiteX19" fmla="*/ 2240096 w 4035845"/>
                <a:gd name="connsiteY19" fmla="*/ 143220 h 1399142"/>
                <a:gd name="connsiteX20" fmla="*/ 2306197 w 4035845"/>
                <a:gd name="connsiteY20" fmla="*/ 128530 h 1399142"/>
                <a:gd name="connsiteX21" fmla="*/ 2309869 w 4035845"/>
                <a:gd name="connsiteY21" fmla="*/ 194632 h 1399142"/>
                <a:gd name="connsiteX22" fmla="*/ 2247440 w 4035845"/>
                <a:gd name="connsiteY22" fmla="*/ 143220 h 1399142"/>
                <a:gd name="connsiteX23" fmla="*/ 2218062 w 4035845"/>
                <a:gd name="connsiteY23" fmla="*/ 176270 h 1399142"/>
                <a:gd name="connsiteX24" fmla="*/ 2295180 w 4035845"/>
                <a:gd name="connsiteY24" fmla="*/ 257061 h 1399142"/>
                <a:gd name="connsiteX25" fmla="*/ 2302525 w 4035845"/>
                <a:gd name="connsiteY25" fmla="*/ 440675 h 1399142"/>
                <a:gd name="connsiteX26" fmla="*/ 2225407 w 4035845"/>
                <a:gd name="connsiteY26" fmla="*/ 422314 h 1399142"/>
                <a:gd name="connsiteX27" fmla="*/ 2199701 w 4035845"/>
                <a:gd name="connsiteY27" fmla="*/ 499432 h 1399142"/>
                <a:gd name="connsiteX28" fmla="*/ 2052809 w 4035845"/>
                <a:gd name="connsiteY28" fmla="*/ 514121 h 1399142"/>
                <a:gd name="connsiteX29" fmla="*/ 2030775 w 4035845"/>
                <a:gd name="connsiteY29" fmla="*/ 793215 h 1399142"/>
                <a:gd name="connsiteX30" fmla="*/ 1865522 w 4035845"/>
                <a:gd name="connsiteY30" fmla="*/ 796887 h 1399142"/>
                <a:gd name="connsiteX31" fmla="*/ 1817783 w 4035845"/>
                <a:gd name="connsiteY31" fmla="*/ 598583 h 1399142"/>
                <a:gd name="connsiteX32" fmla="*/ 1604790 w 4035845"/>
                <a:gd name="connsiteY32" fmla="*/ 594911 h 1399142"/>
                <a:gd name="connsiteX33" fmla="*/ 1637840 w 4035845"/>
                <a:gd name="connsiteY33" fmla="*/ 796887 h 1399142"/>
                <a:gd name="connsiteX34" fmla="*/ 1487277 w 4035845"/>
                <a:gd name="connsiteY34" fmla="*/ 811576 h 1399142"/>
                <a:gd name="connsiteX35" fmla="*/ 1472587 w 4035845"/>
                <a:gd name="connsiteY35" fmla="*/ 903383 h 1399142"/>
                <a:gd name="connsiteX36" fmla="*/ 1079653 w 4035845"/>
                <a:gd name="connsiteY36" fmla="*/ 899711 h 1399142"/>
                <a:gd name="connsiteX37" fmla="*/ 1075980 w 4035845"/>
                <a:gd name="connsiteY37" fmla="*/ 1017224 h 1399142"/>
                <a:gd name="connsiteX38" fmla="*/ 0 w 4035845"/>
                <a:gd name="connsiteY38" fmla="*/ 1127393 h 1399142"/>
                <a:gd name="connsiteX39" fmla="*/ 22033 w 4035845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28934 w 4046996"/>
                <a:gd name="connsiteY31" fmla="*/ 598583 h 1399142"/>
                <a:gd name="connsiteX32" fmla="*/ 1615941 w 4046996"/>
                <a:gd name="connsiteY32" fmla="*/ 594911 h 1399142"/>
                <a:gd name="connsiteX33" fmla="*/ 1648991 w 4046996"/>
                <a:gd name="connsiteY33" fmla="*/ 796887 h 1399142"/>
                <a:gd name="connsiteX34" fmla="*/ 1498428 w 4046996"/>
                <a:gd name="connsiteY34" fmla="*/ 811576 h 1399142"/>
                <a:gd name="connsiteX35" fmla="*/ 1483738 w 4046996"/>
                <a:gd name="connsiteY35" fmla="*/ 903383 h 1399142"/>
                <a:gd name="connsiteX36" fmla="*/ 1090804 w 4046996"/>
                <a:gd name="connsiteY36" fmla="*/ 899711 h 1399142"/>
                <a:gd name="connsiteX37" fmla="*/ 1087131 w 4046996"/>
                <a:gd name="connsiteY37" fmla="*/ 1017224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28934 w 4046996"/>
                <a:gd name="connsiteY31" fmla="*/ 598583 h 1399142"/>
                <a:gd name="connsiteX32" fmla="*/ 1615941 w 4046996"/>
                <a:gd name="connsiteY32" fmla="*/ 594911 h 1399142"/>
                <a:gd name="connsiteX33" fmla="*/ 1648991 w 4046996"/>
                <a:gd name="connsiteY33" fmla="*/ 796887 h 1399142"/>
                <a:gd name="connsiteX34" fmla="*/ 1498428 w 4046996"/>
                <a:gd name="connsiteY34" fmla="*/ 811576 h 1399142"/>
                <a:gd name="connsiteX35" fmla="*/ 1483738 w 4046996"/>
                <a:gd name="connsiteY35" fmla="*/ 903383 h 1399142"/>
                <a:gd name="connsiteX36" fmla="*/ 1090804 w 4046996"/>
                <a:gd name="connsiteY36" fmla="*/ 698989 h 1399142"/>
                <a:gd name="connsiteX37" fmla="*/ 1087131 w 4046996"/>
                <a:gd name="connsiteY37" fmla="*/ 1017224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28934 w 4046996"/>
                <a:gd name="connsiteY31" fmla="*/ 598583 h 1399142"/>
                <a:gd name="connsiteX32" fmla="*/ 1615941 w 4046996"/>
                <a:gd name="connsiteY32" fmla="*/ 594911 h 1399142"/>
                <a:gd name="connsiteX33" fmla="*/ 1648991 w 4046996"/>
                <a:gd name="connsiteY33" fmla="*/ 796887 h 1399142"/>
                <a:gd name="connsiteX34" fmla="*/ 1498428 w 4046996"/>
                <a:gd name="connsiteY34" fmla="*/ 811576 h 1399142"/>
                <a:gd name="connsiteX35" fmla="*/ 1483738 w 4046996"/>
                <a:gd name="connsiteY35" fmla="*/ 903383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28934 w 4046996"/>
                <a:gd name="connsiteY31" fmla="*/ 598583 h 1399142"/>
                <a:gd name="connsiteX32" fmla="*/ 1615941 w 4046996"/>
                <a:gd name="connsiteY32" fmla="*/ 594911 h 1399142"/>
                <a:gd name="connsiteX33" fmla="*/ 1648991 w 4046996"/>
                <a:gd name="connsiteY33" fmla="*/ 796887 h 1399142"/>
                <a:gd name="connsiteX34" fmla="*/ 1420370 w 4046996"/>
                <a:gd name="connsiteY34" fmla="*/ 555098 h 1399142"/>
                <a:gd name="connsiteX35" fmla="*/ 1483738 w 4046996"/>
                <a:gd name="connsiteY35" fmla="*/ 903383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28934 w 4046996"/>
                <a:gd name="connsiteY31" fmla="*/ 598583 h 1399142"/>
                <a:gd name="connsiteX32" fmla="*/ 1615941 w 4046996"/>
                <a:gd name="connsiteY32" fmla="*/ 594911 h 1399142"/>
                <a:gd name="connsiteX33" fmla="*/ 1648991 w 4046996"/>
                <a:gd name="connsiteY33" fmla="*/ 796887 h 1399142"/>
                <a:gd name="connsiteX34" fmla="*/ 1420370 w 4046996"/>
                <a:gd name="connsiteY34" fmla="*/ 555098 h 1399142"/>
                <a:gd name="connsiteX35" fmla="*/ 1472587 w 4046996"/>
                <a:gd name="connsiteY35" fmla="*/ 747266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28934 w 4046996"/>
                <a:gd name="connsiteY31" fmla="*/ 598583 h 1399142"/>
                <a:gd name="connsiteX32" fmla="*/ 1571336 w 4046996"/>
                <a:gd name="connsiteY32" fmla="*/ 371887 h 1399142"/>
                <a:gd name="connsiteX33" fmla="*/ 1648991 w 4046996"/>
                <a:gd name="connsiteY33" fmla="*/ 796887 h 1399142"/>
                <a:gd name="connsiteX34" fmla="*/ 1420370 w 4046996"/>
                <a:gd name="connsiteY34" fmla="*/ 555098 h 1399142"/>
                <a:gd name="connsiteX35" fmla="*/ 1472587 w 4046996"/>
                <a:gd name="connsiteY35" fmla="*/ 747266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17783 w 4046996"/>
                <a:gd name="connsiteY31" fmla="*/ 364408 h 1399142"/>
                <a:gd name="connsiteX32" fmla="*/ 1571336 w 4046996"/>
                <a:gd name="connsiteY32" fmla="*/ 371887 h 1399142"/>
                <a:gd name="connsiteX33" fmla="*/ 1648991 w 4046996"/>
                <a:gd name="connsiteY33" fmla="*/ 796887 h 1399142"/>
                <a:gd name="connsiteX34" fmla="*/ 1420370 w 4046996"/>
                <a:gd name="connsiteY34" fmla="*/ 555098 h 1399142"/>
                <a:gd name="connsiteX35" fmla="*/ 1472587 w 4046996"/>
                <a:gd name="connsiteY35" fmla="*/ 747266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796887 h 1399142"/>
                <a:gd name="connsiteX31" fmla="*/ 1817783 w 4046996"/>
                <a:gd name="connsiteY31" fmla="*/ 364408 h 1399142"/>
                <a:gd name="connsiteX32" fmla="*/ 1571336 w 4046996"/>
                <a:gd name="connsiteY32" fmla="*/ 371887 h 1399142"/>
                <a:gd name="connsiteX33" fmla="*/ 1660143 w 4046996"/>
                <a:gd name="connsiteY33" fmla="*/ 607316 h 1399142"/>
                <a:gd name="connsiteX34" fmla="*/ 1420370 w 4046996"/>
                <a:gd name="connsiteY34" fmla="*/ 555098 h 1399142"/>
                <a:gd name="connsiteX35" fmla="*/ 1472587 w 4046996"/>
                <a:gd name="connsiteY35" fmla="*/ 747266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41926 w 4046996"/>
                <a:gd name="connsiteY29" fmla="*/ 793215 h 1399142"/>
                <a:gd name="connsiteX30" fmla="*/ 1876673 w 4046996"/>
                <a:gd name="connsiteY30" fmla="*/ 629619 h 1399142"/>
                <a:gd name="connsiteX31" fmla="*/ 1817783 w 4046996"/>
                <a:gd name="connsiteY31" fmla="*/ 364408 h 1399142"/>
                <a:gd name="connsiteX32" fmla="*/ 1571336 w 4046996"/>
                <a:gd name="connsiteY32" fmla="*/ 371887 h 1399142"/>
                <a:gd name="connsiteX33" fmla="*/ 1660143 w 4046996"/>
                <a:gd name="connsiteY33" fmla="*/ 607316 h 1399142"/>
                <a:gd name="connsiteX34" fmla="*/ 1420370 w 4046996"/>
                <a:gd name="connsiteY34" fmla="*/ 555098 h 1399142"/>
                <a:gd name="connsiteX35" fmla="*/ 1472587 w 4046996"/>
                <a:gd name="connsiteY35" fmla="*/ 747266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33184 w 4046996"/>
                <a:gd name="connsiteY0" fmla="*/ 1399142 h 1399142"/>
                <a:gd name="connsiteX1" fmla="*/ 3646717 w 4046996"/>
                <a:gd name="connsiteY1" fmla="*/ 1399142 h 1399142"/>
                <a:gd name="connsiteX2" fmla="*/ 4046996 w 4046996"/>
                <a:gd name="connsiteY2" fmla="*/ 734458 h 1399142"/>
                <a:gd name="connsiteX3" fmla="*/ 3283160 w 4046996"/>
                <a:gd name="connsiteY3" fmla="*/ 796887 h 1399142"/>
                <a:gd name="connsiteX4" fmla="*/ 3408018 w 4046996"/>
                <a:gd name="connsiteY4" fmla="*/ 785870 h 1399142"/>
                <a:gd name="connsiteX5" fmla="*/ 3393329 w 4046996"/>
                <a:gd name="connsiteY5" fmla="*/ 701408 h 1399142"/>
                <a:gd name="connsiteX6" fmla="*/ 3257454 w 4046996"/>
                <a:gd name="connsiteY6" fmla="*/ 756492 h 1399142"/>
                <a:gd name="connsiteX7" fmla="*/ 3198698 w 4046996"/>
                <a:gd name="connsiteY7" fmla="*/ 708752 h 1399142"/>
                <a:gd name="connsiteX8" fmla="*/ 2993049 w 4046996"/>
                <a:gd name="connsiteY8" fmla="*/ 716097 h 1399142"/>
                <a:gd name="connsiteX9" fmla="*/ 2982032 w 4046996"/>
                <a:gd name="connsiteY9" fmla="*/ 822593 h 1399142"/>
                <a:gd name="connsiteX10" fmla="*/ 2886553 w 4046996"/>
                <a:gd name="connsiteY10" fmla="*/ 840955 h 1399142"/>
                <a:gd name="connsiteX11" fmla="*/ 2717628 w 4046996"/>
                <a:gd name="connsiteY11" fmla="*/ 495759 h 1399142"/>
                <a:gd name="connsiteX12" fmla="*/ 2541358 w 4046996"/>
                <a:gd name="connsiteY12" fmla="*/ 499432 h 1399142"/>
                <a:gd name="connsiteX13" fmla="*/ 2537685 w 4046996"/>
                <a:gd name="connsiteY13" fmla="*/ 466381 h 1399142"/>
                <a:gd name="connsiteX14" fmla="*/ 2368760 w 4046996"/>
                <a:gd name="connsiteY14" fmla="*/ 437003 h 1399142"/>
                <a:gd name="connsiteX15" fmla="*/ 2361416 w 4046996"/>
                <a:gd name="connsiteY15" fmla="*/ 0 h 1399142"/>
                <a:gd name="connsiteX16" fmla="*/ 2313676 w 4046996"/>
                <a:gd name="connsiteY16" fmla="*/ 0 h 1399142"/>
                <a:gd name="connsiteX17" fmla="*/ 2310004 w 4046996"/>
                <a:gd name="connsiteY17" fmla="*/ 80791 h 1399142"/>
                <a:gd name="connsiteX18" fmla="*/ 2243902 w 4046996"/>
                <a:gd name="connsiteY18" fmla="*/ 88135 h 1399142"/>
                <a:gd name="connsiteX19" fmla="*/ 2251247 w 4046996"/>
                <a:gd name="connsiteY19" fmla="*/ 143220 h 1399142"/>
                <a:gd name="connsiteX20" fmla="*/ 2317348 w 4046996"/>
                <a:gd name="connsiteY20" fmla="*/ 128530 h 1399142"/>
                <a:gd name="connsiteX21" fmla="*/ 2321020 w 4046996"/>
                <a:gd name="connsiteY21" fmla="*/ 194632 h 1399142"/>
                <a:gd name="connsiteX22" fmla="*/ 2258591 w 4046996"/>
                <a:gd name="connsiteY22" fmla="*/ 143220 h 1399142"/>
                <a:gd name="connsiteX23" fmla="*/ 2229213 w 4046996"/>
                <a:gd name="connsiteY23" fmla="*/ 176270 h 1399142"/>
                <a:gd name="connsiteX24" fmla="*/ 2306331 w 4046996"/>
                <a:gd name="connsiteY24" fmla="*/ 257061 h 1399142"/>
                <a:gd name="connsiteX25" fmla="*/ 2313676 w 4046996"/>
                <a:gd name="connsiteY25" fmla="*/ 440675 h 1399142"/>
                <a:gd name="connsiteX26" fmla="*/ 2236558 w 4046996"/>
                <a:gd name="connsiteY26" fmla="*/ 422314 h 1399142"/>
                <a:gd name="connsiteX27" fmla="*/ 2210852 w 4046996"/>
                <a:gd name="connsiteY27" fmla="*/ 499432 h 1399142"/>
                <a:gd name="connsiteX28" fmla="*/ 2063960 w 4046996"/>
                <a:gd name="connsiteY28" fmla="*/ 514121 h 1399142"/>
                <a:gd name="connsiteX29" fmla="*/ 2086531 w 4046996"/>
                <a:gd name="connsiteY29" fmla="*/ 592493 h 1399142"/>
                <a:gd name="connsiteX30" fmla="*/ 1876673 w 4046996"/>
                <a:gd name="connsiteY30" fmla="*/ 629619 h 1399142"/>
                <a:gd name="connsiteX31" fmla="*/ 1817783 w 4046996"/>
                <a:gd name="connsiteY31" fmla="*/ 364408 h 1399142"/>
                <a:gd name="connsiteX32" fmla="*/ 1571336 w 4046996"/>
                <a:gd name="connsiteY32" fmla="*/ 371887 h 1399142"/>
                <a:gd name="connsiteX33" fmla="*/ 1660143 w 4046996"/>
                <a:gd name="connsiteY33" fmla="*/ 607316 h 1399142"/>
                <a:gd name="connsiteX34" fmla="*/ 1420370 w 4046996"/>
                <a:gd name="connsiteY34" fmla="*/ 555098 h 1399142"/>
                <a:gd name="connsiteX35" fmla="*/ 1472587 w 4046996"/>
                <a:gd name="connsiteY35" fmla="*/ 747266 h 1399142"/>
                <a:gd name="connsiteX36" fmla="*/ 1090804 w 4046996"/>
                <a:gd name="connsiteY36" fmla="*/ 698989 h 1399142"/>
                <a:gd name="connsiteX37" fmla="*/ 1064829 w 4046996"/>
                <a:gd name="connsiteY37" fmla="*/ 861106 h 1399142"/>
                <a:gd name="connsiteX38" fmla="*/ 0 w 4046996"/>
                <a:gd name="connsiteY38" fmla="*/ 882066 h 1399142"/>
                <a:gd name="connsiteX39" fmla="*/ 33184 w 4046996"/>
                <a:gd name="connsiteY39" fmla="*/ 1399142 h 1399142"/>
                <a:gd name="connsiteX0" fmla="*/ 155847 w 4169659"/>
                <a:gd name="connsiteY0" fmla="*/ 1399142 h 1399142"/>
                <a:gd name="connsiteX1" fmla="*/ 3769380 w 4169659"/>
                <a:gd name="connsiteY1" fmla="*/ 1399142 h 1399142"/>
                <a:gd name="connsiteX2" fmla="*/ 4169659 w 4169659"/>
                <a:gd name="connsiteY2" fmla="*/ 734458 h 1399142"/>
                <a:gd name="connsiteX3" fmla="*/ 3405823 w 4169659"/>
                <a:gd name="connsiteY3" fmla="*/ 796887 h 1399142"/>
                <a:gd name="connsiteX4" fmla="*/ 3530681 w 4169659"/>
                <a:gd name="connsiteY4" fmla="*/ 785870 h 1399142"/>
                <a:gd name="connsiteX5" fmla="*/ 3515992 w 4169659"/>
                <a:gd name="connsiteY5" fmla="*/ 701408 h 1399142"/>
                <a:gd name="connsiteX6" fmla="*/ 3380117 w 4169659"/>
                <a:gd name="connsiteY6" fmla="*/ 756492 h 1399142"/>
                <a:gd name="connsiteX7" fmla="*/ 3321361 w 4169659"/>
                <a:gd name="connsiteY7" fmla="*/ 708752 h 1399142"/>
                <a:gd name="connsiteX8" fmla="*/ 3115712 w 4169659"/>
                <a:gd name="connsiteY8" fmla="*/ 716097 h 1399142"/>
                <a:gd name="connsiteX9" fmla="*/ 3104695 w 4169659"/>
                <a:gd name="connsiteY9" fmla="*/ 822593 h 1399142"/>
                <a:gd name="connsiteX10" fmla="*/ 3009216 w 4169659"/>
                <a:gd name="connsiteY10" fmla="*/ 840955 h 1399142"/>
                <a:gd name="connsiteX11" fmla="*/ 2840291 w 4169659"/>
                <a:gd name="connsiteY11" fmla="*/ 495759 h 1399142"/>
                <a:gd name="connsiteX12" fmla="*/ 2664021 w 4169659"/>
                <a:gd name="connsiteY12" fmla="*/ 499432 h 1399142"/>
                <a:gd name="connsiteX13" fmla="*/ 2660348 w 4169659"/>
                <a:gd name="connsiteY13" fmla="*/ 466381 h 1399142"/>
                <a:gd name="connsiteX14" fmla="*/ 2491423 w 4169659"/>
                <a:gd name="connsiteY14" fmla="*/ 437003 h 1399142"/>
                <a:gd name="connsiteX15" fmla="*/ 2484079 w 4169659"/>
                <a:gd name="connsiteY15" fmla="*/ 0 h 1399142"/>
                <a:gd name="connsiteX16" fmla="*/ 2436339 w 4169659"/>
                <a:gd name="connsiteY16" fmla="*/ 0 h 1399142"/>
                <a:gd name="connsiteX17" fmla="*/ 2432667 w 4169659"/>
                <a:gd name="connsiteY17" fmla="*/ 80791 h 1399142"/>
                <a:gd name="connsiteX18" fmla="*/ 2366565 w 4169659"/>
                <a:gd name="connsiteY18" fmla="*/ 88135 h 1399142"/>
                <a:gd name="connsiteX19" fmla="*/ 2373910 w 4169659"/>
                <a:gd name="connsiteY19" fmla="*/ 143220 h 1399142"/>
                <a:gd name="connsiteX20" fmla="*/ 2440011 w 4169659"/>
                <a:gd name="connsiteY20" fmla="*/ 128530 h 1399142"/>
                <a:gd name="connsiteX21" fmla="*/ 2443683 w 4169659"/>
                <a:gd name="connsiteY21" fmla="*/ 194632 h 1399142"/>
                <a:gd name="connsiteX22" fmla="*/ 2381254 w 4169659"/>
                <a:gd name="connsiteY22" fmla="*/ 143220 h 1399142"/>
                <a:gd name="connsiteX23" fmla="*/ 2351876 w 4169659"/>
                <a:gd name="connsiteY23" fmla="*/ 176270 h 1399142"/>
                <a:gd name="connsiteX24" fmla="*/ 2428994 w 4169659"/>
                <a:gd name="connsiteY24" fmla="*/ 257061 h 1399142"/>
                <a:gd name="connsiteX25" fmla="*/ 2436339 w 4169659"/>
                <a:gd name="connsiteY25" fmla="*/ 440675 h 1399142"/>
                <a:gd name="connsiteX26" fmla="*/ 2359221 w 4169659"/>
                <a:gd name="connsiteY26" fmla="*/ 422314 h 1399142"/>
                <a:gd name="connsiteX27" fmla="*/ 2333515 w 4169659"/>
                <a:gd name="connsiteY27" fmla="*/ 499432 h 1399142"/>
                <a:gd name="connsiteX28" fmla="*/ 2186623 w 4169659"/>
                <a:gd name="connsiteY28" fmla="*/ 514121 h 1399142"/>
                <a:gd name="connsiteX29" fmla="*/ 2209194 w 4169659"/>
                <a:gd name="connsiteY29" fmla="*/ 592493 h 1399142"/>
                <a:gd name="connsiteX30" fmla="*/ 1999336 w 4169659"/>
                <a:gd name="connsiteY30" fmla="*/ 629619 h 1399142"/>
                <a:gd name="connsiteX31" fmla="*/ 1940446 w 4169659"/>
                <a:gd name="connsiteY31" fmla="*/ 364408 h 1399142"/>
                <a:gd name="connsiteX32" fmla="*/ 1693999 w 4169659"/>
                <a:gd name="connsiteY32" fmla="*/ 371887 h 1399142"/>
                <a:gd name="connsiteX33" fmla="*/ 1782806 w 4169659"/>
                <a:gd name="connsiteY33" fmla="*/ 607316 h 1399142"/>
                <a:gd name="connsiteX34" fmla="*/ 1543033 w 4169659"/>
                <a:gd name="connsiteY34" fmla="*/ 555098 h 1399142"/>
                <a:gd name="connsiteX35" fmla="*/ 1595250 w 4169659"/>
                <a:gd name="connsiteY35" fmla="*/ 747266 h 1399142"/>
                <a:gd name="connsiteX36" fmla="*/ 1213467 w 4169659"/>
                <a:gd name="connsiteY36" fmla="*/ 698989 h 1399142"/>
                <a:gd name="connsiteX37" fmla="*/ 1187492 w 4169659"/>
                <a:gd name="connsiteY37" fmla="*/ 861106 h 1399142"/>
                <a:gd name="connsiteX38" fmla="*/ 0 w 4169659"/>
                <a:gd name="connsiteY38" fmla="*/ 870915 h 1399142"/>
                <a:gd name="connsiteX39" fmla="*/ 155847 w 4169659"/>
                <a:gd name="connsiteY39" fmla="*/ 1399142 h 139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69659" h="1399142">
                  <a:moveTo>
                    <a:pt x="155847" y="1399142"/>
                  </a:moveTo>
                  <a:lnTo>
                    <a:pt x="3769380" y="1399142"/>
                  </a:lnTo>
                  <a:lnTo>
                    <a:pt x="4169659" y="734458"/>
                  </a:lnTo>
                  <a:lnTo>
                    <a:pt x="3405823" y="796887"/>
                  </a:lnTo>
                  <a:lnTo>
                    <a:pt x="3530681" y="785870"/>
                  </a:lnTo>
                  <a:lnTo>
                    <a:pt x="3515992" y="701408"/>
                  </a:lnTo>
                  <a:lnTo>
                    <a:pt x="3380117" y="756492"/>
                  </a:lnTo>
                  <a:lnTo>
                    <a:pt x="3321361" y="708752"/>
                  </a:lnTo>
                  <a:lnTo>
                    <a:pt x="3115712" y="716097"/>
                  </a:lnTo>
                  <a:lnTo>
                    <a:pt x="3104695" y="822593"/>
                  </a:lnTo>
                  <a:lnTo>
                    <a:pt x="3009216" y="840955"/>
                  </a:lnTo>
                  <a:lnTo>
                    <a:pt x="2840291" y="495759"/>
                  </a:lnTo>
                  <a:lnTo>
                    <a:pt x="2664021" y="499432"/>
                  </a:lnTo>
                  <a:lnTo>
                    <a:pt x="2660348" y="466381"/>
                  </a:lnTo>
                  <a:lnTo>
                    <a:pt x="2491423" y="437003"/>
                  </a:lnTo>
                  <a:lnTo>
                    <a:pt x="2484079" y="0"/>
                  </a:lnTo>
                  <a:lnTo>
                    <a:pt x="2436339" y="0"/>
                  </a:lnTo>
                  <a:lnTo>
                    <a:pt x="2432667" y="80791"/>
                  </a:lnTo>
                  <a:lnTo>
                    <a:pt x="2366565" y="88135"/>
                  </a:lnTo>
                  <a:lnTo>
                    <a:pt x="2373910" y="143220"/>
                  </a:lnTo>
                  <a:lnTo>
                    <a:pt x="2440011" y="128530"/>
                  </a:lnTo>
                  <a:lnTo>
                    <a:pt x="2443683" y="194632"/>
                  </a:lnTo>
                  <a:lnTo>
                    <a:pt x="2381254" y="143220"/>
                  </a:lnTo>
                  <a:lnTo>
                    <a:pt x="2351876" y="176270"/>
                  </a:lnTo>
                  <a:lnTo>
                    <a:pt x="2428994" y="257061"/>
                  </a:lnTo>
                  <a:lnTo>
                    <a:pt x="2436339" y="440675"/>
                  </a:lnTo>
                  <a:lnTo>
                    <a:pt x="2359221" y="422314"/>
                  </a:lnTo>
                  <a:lnTo>
                    <a:pt x="2333515" y="499432"/>
                  </a:lnTo>
                  <a:lnTo>
                    <a:pt x="2186623" y="514121"/>
                  </a:lnTo>
                  <a:lnTo>
                    <a:pt x="2209194" y="592493"/>
                  </a:lnTo>
                  <a:lnTo>
                    <a:pt x="1999336" y="629619"/>
                  </a:lnTo>
                  <a:lnTo>
                    <a:pt x="1940446" y="364408"/>
                  </a:lnTo>
                  <a:lnTo>
                    <a:pt x="1693999" y="371887"/>
                  </a:lnTo>
                  <a:lnTo>
                    <a:pt x="1782806" y="607316"/>
                  </a:lnTo>
                  <a:lnTo>
                    <a:pt x="1543033" y="555098"/>
                  </a:lnTo>
                  <a:lnTo>
                    <a:pt x="1595250" y="747266"/>
                  </a:lnTo>
                  <a:lnTo>
                    <a:pt x="1213467" y="698989"/>
                  </a:lnTo>
                  <a:cubicBezTo>
                    <a:pt x="1212243" y="805067"/>
                    <a:pt x="1188716" y="755028"/>
                    <a:pt x="1187492" y="861106"/>
                  </a:cubicBezTo>
                  <a:lnTo>
                    <a:pt x="0" y="870915"/>
                  </a:lnTo>
                  <a:lnTo>
                    <a:pt x="155847" y="1399142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259568" y="3964544"/>
              <a:ext cx="3292847" cy="873757"/>
              <a:chOff x="2143690" y="3964544"/>
              <a:chExt cx="3292847" cy="873757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3690" y="3964544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3243" y="3964544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2796" y="3964544"/>
                <a:ext cx="1033741" cy="873757"/>
              </a:xfrm>
              <a:prstGeom prst="rect">
                <a:avLst/>
              </a:prstGeom>
            </p:spPr>
          </p:pic>
        </p:grpSp>
        <p:sp>
          <p:nvSpPr>
            <p:cNvPr id="6" name="순서도: 지연 5"/>
            <p:cNvSpPr/>
            <p:nvPr/>
          </p:nvSpPr>
          <p:spPr>
            <a:xfrm rot="16200000">
              <a:off x="6320756" y="3799600"/>
              <a:ext cx="3622212" cy="1044462"/>
            </a:xfrm>
            <a:prstGeom prst="flowChartDelay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 rot="5400000">
              <a:off x="6485439" y="4049635"/>
              <a:ext cx="3292847" cy="873757"/>
              <a:chOff x="2143690" y="3964544"/>
              <a:chExt cx="3292847" cy="873757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3690" y="3964544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3243" y="3964544"/>
                <a:ext cx="1033741" cy="873757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2796" y="3964544"/>
                <a:ext cx="1033741" cy="8737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71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30" name="Missil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175010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9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30" name="Missil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175010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tra TextBox"/>
          <p:cNvSpPr txBox="1"/>
          <p:nvPr/>
        </p:nvSpPr>
        <p:spPr>
          <a:xfrm>
            <a:off x="1323763" y="2385641"/>
            <a:ext cx="9544534" cy="20867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team with the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4D6FA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least hits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at the end of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the game wins!</a:t>
            </a:r>
          </a:p>
        </p:txBody>
      </p:sp>
    </p:spTree>
    <p:extLst>
      <p:ext uri="{BB962C8B-B14F-4D97-AF65-F5344CB8AC3E}">
        <p14:creationId xmlns:p14="http://schemas.microsoft.com/office/powerpoint/2010/main" val="35832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8" name="Missil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79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9" name="Missil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514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30" name="Missil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175010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"/>
          <p:cNvSpPr txBox="1"/>
          <p:nvPr/>
        </p:nvSpPr>
        <p:spPr>
          <a:xfrm>
            <a:off x="1845717" y="5427335"/>
            <a:ext cx="4634603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READY FOR LAUNCH</a:t>
            </a:r>
          </a:p>
        </p:txBody>
      </p:sp>
      <p:pic>
        <p:nvPicPr>
          <p:cNvPr id="115" name="Missile Shadow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504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2" name="Missile Shadow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030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3" name="Missile Shadow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26603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4" name="Missile Shadow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50153" y="1909313"/>
            <a:ext cx="3083655" cy="1143079"/>
          </a:xfrm>
          <a:prstGeom prst="rect">
            <a:avLst/>
          </a:prstGeom>
          <a:effectLst/>
        </p:spPr>
      </p:pic>
      <p:pic>
        <p:nvPicPr>
          <p:cNvPr id="125" name="Missile Shadow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73702" y="2897736"/>
            <a:ext cx="3083655" cy="1143079"/>
          </a:xfrm>
          <a:prstGeom prst="rect">
            <a:avLst/>
          </a:prstGeom>
          <a:effectLst/>
        </p:spPr>
      </p:pic>
      <p:pic>
        <p:nvPicPr>
          <p:cNvPr id="126" name="Missil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0811" y="2897736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pic>
        <p:nvPicPr>
          <p:cNvPr id="127" name="Missil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504361" y="1909313"/>
            <a:ext cx="3083655" cy="1143079"/>
          </a:xfrm>
          <a:prstGeom prst="rect">
            <a:avLst/>
          </a:prstGeom>
          <a:effectLst>
            <a:glow rad="114300">
              <a:schemeClr val="bg1">
                <a:alpha val="8000"/>
              </a:schemeClr>
            </a:glow>
          </a:effectLst>
        </p:spPr>
      </p:pic>
      <p:sp>
        <p:nvSpPr>
          <p:cNvPr id="70" name="TextBox Outline"/>
          <p:cNvSpPr txBox="1"/>
          <p:nvPr/>
        </p:nvSpPr>
        <p:spPr>
          <a:xfrm>
            <a:off x="8626048" y="2674370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71" name="TextBox"/>
          <p:cNvSpPr txBox="1"/>
          <p:nvPr/>
        </p:nvSpPr>
        <p:spPr>
          <a:xfrm>
            <a:off x="8626048" y="2667226"/>
            <a:ext cx="25539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/>
            </a:scene3d>
            <a:sp3d extrusionH="57150" contourW="12700" prstMaterial="softEdge">
              <a:bevelT w="101600" h="88900" prst="cross"/>
              <a:bevelB w="127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1869">
                      <a:srgbClr val="6F85A0"/>
                    </a:gs>
                    <a:gs pos="43000">
                      <a:srgbClr val="E6EEED"/>
                    </a:gs>
                    <a:gs pos="68000">
                      <a:srgbClr val="768594"/>
                    </a:gs>
                    <a:gs pos="88000">
                      <a:srgbClr val="E6EEED"/>
                    </a:gs>
                  </a:gsLst>
                  <a:lin ang="5400000"/>
                </a:gra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fire!</a:t>
            </a:r>
          </a:p>
        </p:txBody>
      </p:sp>
      <p:sp>
        <p:nvSpPr>
          <p:cNvPr id="69" name="Digital Text SFX"/>
          <p:cNvSpPr/>
          <p:nvPr/>
        </p:nvSpPr>
        <p:spPr>
          <a:xfrm>
            <a:off x="12000271" y="429151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aunch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683" y="774133"/>
            <a:ext cx="21764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flash/>
        <p:sndAc>
          <p:stSnd>
            <p:snd r:embed="rId3" name="Computer Startup - Missile Screen SFX.wav"/>
          </p:stSnd>
        </p:sndAc>
      </p:transition>
    </mc:Choice>
    <mc:Fallback xmlns="">
      <p:transition spd="slow" advClick="0">
        <p:fade/>
        <p:sndAc>
          <p:stSnd>
            <p:snd r:embed="rId12" name="Computer Startup - Missile Scree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Text - Missile Scree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eam 2 Gameboard"/>
          <p:cNvGraphicFramePr>
            <a:graphicFrameLocks noGrp="1"/>
          </p:cNvGraphicFramePr>
          <p:nvPr/>
        </p:nvGraphicFramePr>
        <p:xfrm>
          <a:off x="6106084" y="526640"/>
          <a:ext cx="6100660" cy="633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066">
                  <a:extLst>
                    <a:ext uri="{9D8B030D-6E8A-4147-A177-3AD203B41FA5}">
                      <a16:colId xmlns:a16="http://schemas.microsoft.com/office/drawing/2014/main" val="3920301942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1103862263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015591458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529639245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750721228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1531839610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1324390008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032929641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01067847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717947254"/>
                    </a:ext>
                  </a:extLst>
                </a:gridCol>
              </a:tblGrid>
              <a:tr h="527613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J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Q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505626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085178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357826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41126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015830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199507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06429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546634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260094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048639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657011"/>
                  </a:ext>
                </a:extLst>
              </a:tr>
              <a:tr h="52761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dist="38100" dir="2700000" algn="tl" rotWithShape="0">
                            <a:prstClr val="black"/>
                          </a:outerShdw>
                        </a:effectLst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841461"/>
                  </a:ext>
                </a:extLst>
              </a:tr>
            </a:tbl>
          </a:graphicData>
        </a:graphic>
      </p:graphicFrame>
      <p:graphicFrame>
        <p:nvGraphicFramePr>
          <p:cNvPr id="27" name="Team 1 Gameboard"/>
          <p:cNvGraphicFramePr>
            <a:graphicFrameLocks noGrp="1"/>
          </p:cNvGraphicFramePr>
          <p:nvPr/>
        </p:nvGraphicFramePr>
        <p:xfrm>
          <a:off x="3092" y="529656"/>
          <a:ext cx="6100660" cy="6328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066">
                  <a:extLst>
                    <a:ext uri="{9D8B030D-6E8A-4147-A177-3AD203B41FA5}">
                      <a16:colId xmlns:a16="http://schemas.microsoft.com/office/drawing/2014/main" val="3920301942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1103862263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015591458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529639245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750721228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1531839610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1324390008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032929641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01067847"/>
                    </a:ext>
                  </a:extLst>
                </a:gridCol>
                <a:gridCol w="610066">
                  <a:extLst>
                    <a:ext uri="{9D8B030D-6E8A-4147-A177-3AD203B41FA5}">
                      <a16:colId xmlns:a16="http://schemas.microsoft.com/office/drawing/2014/main" val="2717947254"/>
                    </a:ext>
                  </a:extLst>
                </a:gridCol>
              </a:tblGrid>
              <a:tr h="52736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505626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085178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357826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41126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015830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199507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582030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377924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737125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382929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041013"/>
                  </a:ext>
                </a:extLst>
              </a:tr>
              <a:tr h="527362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bg1"/>
                          </a:solidFill>
                          <a:effectLst/>
                          <a:latin typeface="Monkirta Pursuit NC" panose="02040503050101080101" pitchFamily="18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OCR A Extended" panose="02010509020102010303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7B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050274"/>
                  </a:ext>
                </a:extLst>
              </a:tr>
            </a:tbl>
          </a:graphicData>
        </a:graphic>
      </p:graphicFrame>
      <p:sp>
        <p:nvSpPr>
          <p:cNvPr id="389" name="Miss Box"/>
          <p:cNvSpPr/>
          <p:nvPr/>
        </p:nvSpPr>
        <p:spPr>
          <a:xfrm>
            <a:off x="618279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Hit Box"/>
          <p:cNvSpPr/>
          <p:nvPr/>
        </p:nvSpPr>
        <p:spPr>
          <a:xfrm>
            <a:off x="1840495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1 Decorative Line R"/>
          <p:cNvSpPr/>
          <p:nvPr/>
        </p:nvSpPr>
        <p:spPr>
          <a:xfrm rot="5400000">
            <a:off x="4406351" y="-357822"/>
            <a:ext cx="45719" cy="12160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T1 Decorative Line L"/>
          <p:cNvSpPr/>
          <p:nvPr/>
        </p:nvSpPr>
        <p:spPr>
          <a:xfrm rot="16200000" flipH="1">
            <a:off x="1626666" y="-357822"/>
            <a:ext cx="45719" cy="12160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T2 Decorative Line R"/>
          <p:cNvSpPr/>
          <p:nvPr/>
        </p:nvSpPr>
        <p:spPr>
          <a:xfrm rot="5400000">
            <a:off x="10615808" y="-357822"/>
            <a:ext cx="45719" cy="12160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T2 Decorative Line L"/>
          <p:cNvSpPr/>
          <p:nvPr/>
        </p:nvSpPr>
        <p:spPr>
          <a:xfrm rot="16200000" flipH="1">
            <a:off x="7716113" y="-357822"/>
            <a:ext cx="45719" cy="12160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069" y="1604765"/>
            <a:ext cx="548688" cy="463336"/>
          </a:xfrm>
          <a:prstGeom prst="rect">
            <a:avLst/>
          </a:prstGeom>
        </p:spPr>
      </p:pic>
      <p:grpSp>
        <p:nvGrpSpPr>
          <p:cNvPr id="5" name="Team 1 TextBox"/>
          <p:cNvGrpSpPr/>
          <p:nvPr/>
        </p:nvGrpSpPr>
        <p:grpSpPr>
          <a:xfrm>
            <a:off x="2295706" y="-66263"/>
            <a:ext cx="1489510" cy="584775"/>
            <a:chOff x="2137552" y="-194129"/>
            <a:chExt cx="1489510" cy="584775"/>
          </a:xfrm>
        </p:grpSpPr>
        <p:sp>
          <p:nvSpPr>
            <p:cNvPr id="279" name="Outline"/>
            <p:cNvSpPr txBox="1"/>
            <p:nvPr/>
          </p:nvSpPr>
          <p:spPr>
            <a:xfrm>
              <a:off x="2137552" y="-194129"/>
              <a:ext cx="1489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</a:ln>
                  <a:solidFill>
                    <a:prstClr val="white">
                      <a:lumMod val="75000"/>
                    </a:prstClr>
                  </a:solidFill>
                  <a:effectLst>
                    <a:outerShdw dist="25400" dir="2700000" algn="tl" rotWithShape="0">
                      <a:prstClr val="black"/>
                    </a:outerShdw>
                  </a:effectLst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team </a:t>
              </a:r>
              <a:r>
                <a:rPr kumimoji="0" lang="en-US" sz="2800" b="0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</a:ln>
                  <a:solidFill>
                    <a:prstClr val="white">
                      <a:lumMod val="75000"/>
                    </a:prstClr>
                  </a:solidFill>
                  <a:effectLst>
                    <a:outerShdw dist="25400" dir="2700000" algn="tl" rotWithShape="0">
                      <a:prstClr val="black"/>
                    </a:outerShdw>
                  </a:effectLst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Hause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0" name="Text"/>
            <p:cNvSpPr txBox="1"/>
            <p:nvPr/>
          </p:nvSpPr>
          <p:spPr>
            <a:xfrm>
              <a:off x="2137552" y="-194129"/>
              <a:ext cx="1489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balanced" dir="t"/>
              </a:scene3d>
              <a:sp3d extrusionH="57150" contourW="12700" prstMaterial="softEdge">
                <a:bevelT w="101600" h="88900" prst="cross"/>
                <a:bevelB w="12700"/>
                <a:extrusionClr>
                  <a:schemeClr val="bg1">
                    <a:lumMod val="50000"/>
                  </a:schemeClr>
                </a:extrusionClr>
                <a:contourClr>
                  <a:schemeClr val="bg1">
                    <a:lumMod val="5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gradFill>
                    <a:gsLst>
                      <a:gs pos="1869">
                        <a:srgbClr val="6F85A0"/>
                      </a:gs>
                      <a:gs pos="52000">
                        <a:srgbClr val="E6EEED"/>
                      </a:gs>
                      <a:gs pos="68000">
                        <a:srgbClr val="768594"/>
                      </a:gs>
                      <a:gs pos="84000">
                        <a:srgbClr val="E6EEED"/>
                      </a:gs>
                    </a:gsLst>
                    <a:lin ang="5400000"/>
                  </a:gradFill>
                  <a:effectLst/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team </a:t>
              </a: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gradFill>
                    <a:gsLst>
                      <a:gs pos="1869">
                        <a:srgbClr val="6F85A0"/>
                      </a:gs>
                      <a:gs pos="52000">
                        <a:srgbClr val="E6EEED"/>
                      </a:gs>
                      <a:gs pos="68000">
                        <a:srgbClr val="768594"/>
                      </a:gs>
                      <a:gs pos="84000">
                        <a:srgbClr val="E6EEED"/>
                      </a:gs>
                    </a:gsLst>
                    <a:lin ang="5400000"/>
                  </a:gradFill>
                  <a:effectLst/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81" name="Team 2 TextBox"/>
          <p:cNvGrpSpPr/>
          <p:nvPr/>
        </p:nvGrpSpPr>
        <p:grpSpPr>
          <a:xfrm>
            <a:off x="8407997" y="-67772"/>
            <a:ext cx="1561646" cy="587793"/>
            <a:chOff x="2101484" y="-197147"/>
            <a:chExt cx="1561646" cy="587793"/>
          </a:xfrm>
        </p:grpSpPr>
        <p:sp>
          <p:nvSpPr>
            <p:cNvPr id="282" name="Outline"/>
            <p:cNvSpPr txBox="1"/>
            <p:nvPr/>
          </p:nvSpPr>
          <p:spPr>
            <a:xfrm>
              <a:off x="2101484" y="-194129"/>
              <a:ext cx="1561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</a:ln>
                  <a:solidFill>
                    <a:prstClr val="white">
                      <a:lumMod val="75000"/>
                    </a:prstClr>
                  </a:solidFill>
                  <a:effectLst>
                    <a:outerShdw dist="25400" dir="2700000" algn="tl" rotWithShape="0">
                      <a:prstClr val="black"/>
                    </a:outerShdw>
                  </a:effectLst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team </a:t>
              </a:r>
              <a:r>
                <a:rPr kumimoji="0" lang="en-US" sz="2800" b="0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</a:ln>
                  <a:solidFill>
                    <a:prstClr val="white">
                      <a:lumMod val="75000"/>
                    </a:prstClr>
                  </a:solidFill>
                  <a:effectLst>
                    <a:outerShdw dist="25400" dir="2700000" algn="tl" rotWithShape="0">
                      <a:prstClr val="black"/>
                    </a:outerShdw>
                  </a:effectLst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Hause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3" name="Text"/>
            <p:cNvSpPr txBox="1"/>
            <p:nvPr/>
          </p:nvSpPr>
          <p:spPr>
            <a:xfrm>
              <a:off x="2101484" y="-197147"/>
              <a:ext cx="1561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balanced" dir="t"/>
              </a:scene3d>
              <a:sp3d extrusionH="57150" contourW="12700" prstMaterial="softEdge">
                <a:bevelT w="101600" h="88900" prst="cross"/>
                <a:bevelB w="12700"/>
                <a:extrusionClr>
                  <a:schemeClr val="bg1">
                    <a:lumMod val="50000"/>
                  </a:schemeClr>
                </a:extrusionClr>
                <a:contourClr>
                  <a:schemeClr val="bg1">
                    <a:lumMod val="5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gradFill>
                    <a:gsLst>
                      <a:gs pos="1869">
                        <a:srgbClr val="6F85A0"/>
                      </a:gs>
                      <a:gs pos="52000">
                        <a:srgbClr val="E6EEED"/>
                      </a:gs>
                      <a:gs pos="68000">
                        <a:srgbClr val="768594"/>
                      </a:gs>
                      <a:gs pos="84000">
                        <a:srgbClr val="E6EEED"/>
                      </a:gs>
                    </a:gsLst>
                    <a:lin ang="5400000"/>
                  </a:gradFill>
                  <a:effectLst/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team </a:t>
              </a: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gradFill>
                    <a:gsLst>
                      <a:gs pos="1869">
                        <a:srgbClr val="6F85A0"/>
                      </a:gs>
                      <a:gs pos="52000">
                        <a:srgbClr val="E6EEED"/>
                      </a:gs>
                      <a:gs pos="68000">
                        <a:srgbClr val="768594"/>
                      </a:gs>
                      <a:gs pos="84000">
                        <a:srgbClr val="E6EEED"/>
                      </a:gs>
                    </a:gsLst>
                    <a:lin ang="5400000"/>
                  </a:gradFill>
                  <a:effectLst/>
                  <a:uLnTx/>
                  <a:uFillTx/>
                  <a:latin typeface="Hauser" panose="020005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3" name="Missile Launch + Explosion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64421" y="-946282"/>
            <a:ext cx="609600" cy="609600"/>
          </a:xfrm>
          <a:prstGeom prst="rect">
            <a:avLst/>
          </a:prstGeom>
        </p:spPr>
      </p:pic>
      <p:pic>
        <p:nvPicPr>
          <p:cNvPr id="24" name="Missile Launch + Splash SF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21825" y="-946282"/>
            <a:ext cx="609600" cy="609600"/>
          </a:xfrm>
          <a:prstGeom prst="rect">
            <a:avLst/>
          </a:prstGeom>
        </p:spPr>
      </p:pic>
      <p:sp>
        <p:nvSpPr>
          <p:cNvPr id="55" name="Hit Box"/>
          <p:cNvSpPr/>
          <p:nvPr/>
        </p:nvSpPr>
        <p:spPr>
          <a:xfrm>
            <a:off x="1840495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069" y="2136509"/>
            <a:ext cx="548688" cy="463336"/>
          </a:xfrm>
          <a:prstGeom prst="rect">
            <a:avLst/>
          </a:prstGeom>
        </p:spPr>
      </p:pic>
      <p:sp>
        <p:nvSpPr>
          <p:cNvPr id="57" name="Hit Box"/>
          <p:cNvSpPr/>
          <p:nvPr/>
        </p:nvSpPr>
        <p:spPr>
          <a:xfrm>
            <a:off x="4284927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501" y="2668253"/>
            <a:ext cx="548688" cy="463336"/>
          </a:xfrm>
          <a:prstGeom prst="rect">
            <a:avLst/>
          </a:prstGeom>
        </p:spPr>
      </p:pic>
      <p:sp>
        <p:nvSpPr>
          <p:cNvPr id="59" name="Hit Box"/>
          <p:cNvSpPr/>
          <p:nvPr/>
        </p:nvSpPr>
        <p:spPr>
          <a:xfrm>
            <a:off x="4284927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501" y="3726834"/>
            <a:ext cx="548688" cy="463336"/>
          </a:xfrm>
          <a:prstGeom prst="rect">
            <a:avLst/>
          </a:prstGeom>
        </p:spPr>
      </p:pic>
      <p:sp>
        <p:nvSpPr>
          <p:cNvPr id="61" name="Hit Box"/>
          <p:cNvSpPr/>
          <p:nvPr/>
        </p:nvSpPr>
        <p:spPr>
          <a:xfrm>
            <a:off x="4284927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501" y="3197894"/>
            <a:ext cx="548688" cy="463336"/>
          </a:xfrm>
          <a:prstGeom prst="rect">
            <a:avLst/>
          </a:prstGeom>
        </p:spPr>
      </p:pic>
      <p:sp>
        <p:nvSpPr>
          <p:cNvPr id="63" name="Hit Box"/>
          <p:cNvSpPr/>
          <p:nvPr/>
        </p:nvSpPr>
        <p:spPr>
          <a:xfrm>
            <a:off x="4284927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501" y="2136509"/>
            <a:ext cx="548688" cy="463336"/>
          </a:xfrm>
          <a:prstGeom prst="rect">
            <a:avLst/>
          </a:prstGeom>
        </p:spPr>
      </p:pic>
      <p:sp>
        <p:nvSpPr>
          <p:cNvPr id="65" name="Hit Box"/>
          <p:cNvSpPr/>
          <p:nvPr/>
        </p:nvSpPr>
        <p:spPr>
          <a:xfrm>
            <a:off x="9153833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407" y="2666675"/>
            <a:ext cx="548688" cy="463336"/>
          </a:xfrm>
          <a:prstGeom prst="rect">
            <a:avLst/>
          </a:prstGeom>
        </p:spPr>
      </p:pic>
      <p:sp>
        <p:nvSpPr>
          <p:cNvPr id="67" name="Hit Box"/>
          <p:cNvSpPr/>
          <p:nvPr/>
        </p:nvSpPr>
        <p:spPr>
          <a:xfrm>
            <a:off x="10369999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8573" y="1073021"/>
            <a:ext cx="548688" cy="463336"/>
          </a:xfrm>
          <a:prstGeom prst="rect">
            <a:avLst/>
          </a:prstGeom>
        </p:spPr>
      </p:pic>
      <p:sp>
        <p:nvSpPr>
          <p:cNvPr id="69" name="Hit Box"/>
          <p:cNvSpPr/>
          <p:nvPr/>
        </p:nvSpPr>
        <p:spPr>
          <a:xfrm>
            <a:off x="9761916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490" y="1073021"/>
            <a:ext cx="548688" cy="463336"/>
          </a:xfrm>
          <a:prstGeom prst="rect">
            <a:avLst/>
          </a:prstGeom>
        </p:spPr>
      </p:pic>
      <p:sp>
        <p:nvSpPr>
          <p:cNvPr id="71" name="Hit Box"/>
          <p:cNvSpPr/>
          <p:nvPr/>
        </p:nvSpPr>
        <p:spPr>
          <a:xfrm>
            <a:off x="7329584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158" y="2135457"/>
            <a:ext cx="548688" cy="463336"/>
          </a:xfrm>
          <a:prstGeom prst="rect">
            <a:avLst/>
          </a:prstGeom>
        </p:spPr>
      </p:pic>
      <p:sp>
        <p:nvSpPr>
          <p:cNvPr id="73" name="Hit Box"/>
          <p:cNvSpPr/>
          <p:nvPr/>
        </p:nvSpPr>
        <p:spPr>
          <a:xfrm>
            <a:off x="7329584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158" y="2666675"/>
            <a:ext cx="548688" cy="463336"/>
          </a:xfrm>
          <a:prstGeom prst="rect">
            <a:avLst/>
          </a:prstGeom>
        </p:spPr>
      </p:pic>
      <p:sp>
        <p:nvSpPr>
          <p:cNvPr id="75" name="Hit Box"/>
          <p:cNvSpPr/>
          <p:nvPr/>
        </p:nvSpPr>
        <p:spPr>
          <a:xfrm>
            <a:off x="7329584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158" y="3197894"/>
            <a:ext cx="548688" cy="463336"/>
          </a:xfrm>
          <a:prstGeom prst="rect">
            <a:avLst/>
          </a:prstGeom>
        </p:spPr>
      </p:pic>
      <p:sp>
        <p:nvSpPr>
          <p:cNvPr id="77" name="Hit Box"/>
          <p:cNvSpPr/>
          <p:nvPr/>
        </p:nvSpPr>
        <p:spPr>
          <a:xfrm>
            <a:off x="618279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53" y="6353741"/>
            <a:ext cx="548688" cy="463336"/>
          </a:xfrm>
          <a:prstGeom prst="rect">
            <a:avLst/>
          </a:prstGeom>
        </p:spPr>
      </p:pic>
      <p:sp>
        <p:nvSpPr>
          <p:cNvPr id="79" name="Hit Box"/>
          <p:cNvSpPr/>
          <p:nvPr/>
        </p:nvSpPr>
        <p:spPr>
          <a:xfrm>
            <a:off x="3062711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1285" y="6353741"/>
            <a:ext cx="548688" cy="463336"/>
          </a:xfrm>
          <a:prstGeom prst="rect">
            <a:avLst/>
          </a:prstGeom>
        </p:spPr>
      </p:pic>
      <p:sp>
        <p:nvSpPr>
          <p:cNvPr id="81" name="Hit Box"/>
          <p:cNvSpPr/>
          <p:nvPr/>
        </p:nvSpPr>
        <p:spPr>
          <a:xfrm>
            <a:off x="2451603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177" y="6353741"/>
            <a:ext cx="548688" cy="463336"/>
          </a:xfrm>
          <a:prstGeom prst="rect">
            <a:avLst/>
          </a:prstGeom>
        </p:spPr>
      </p:pic>
      <p:sp>
        <p:nvSpPr>
          <p:cNvPr id="83" name="Hit Box"/>
          <p:cNvSpPr/>
          <p:nvPr/>
        </p:nvSpPr>
        <p:spPr>
          <a:xfrm>
            <a:off x="1229387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961" y="4777473"/>
            <a:ext cx="548688" cy="463336"/>
          </a:xfrm>
          <a:prstGeom prst="rect">
            <a:avLst/>
          </a:prstGeom>
        </p:spPr>
      </p:pic>
      <p:sp>
        <p:nvSpPr>
          <p:cNvPr id="85" name="Hit Box"/>
          <p:cNvSpPr/>
          <p:nvPr/>
        </p:nvSpPr>
        <p:spPr>
          <a:xfrm>
            <a:off x="1840495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069" y="4777473"/>
            <a:ext cx="548688" cy="463336"/>
          </a:xfrm>
          <a:prstGeom prst="rect">
            <a:avLst/>
          </a:prstGeom>
        </p:spPr>
      </p:pic>
      <p:sp>
        <p:nvSpPr>
          <p:cNvPr id="87" name="Hit Box"/>
          <p:cNvSpPr/>
          <p:nvPr/>
        </p:nvSpPr>
        <p:spPr>
          <a:xfrm>
            <a:off x="2451603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177" y="4777473"/>
            <a:ext cx="548688" cy="463336"/>
          </a:xfrm>
          <a:prstGeom prst="rect">
            <a:avLst/>
          </a:prstGeom>
        </p:spPr>
      </p:pic>
      <p:sp>
        <p:nvSpPr>
          <p:cNvPr id="89" name="Hit Box"/>
          <p:cNvSpPr/>
          <p:nvPr/>
        </p:nvSpPr>
        <p:spPr>
          <a:xfrm>
            <a:off x="9761916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490" y="5302896"/>
            <a:ext cx="548688" cy="463336"/>
          </a:xfrm>
          <a:prstGeom prst="rect">
            <a:avLst/>
          </a:prstGeom>
        </p:spPr>
      </p:pic>
      <p:sp>
        <p:nvSpPr>
          <p:cNvPr id="91" name="Hit Box"/>
          <p:cNvSpPr/>
          <p:nvPr/>
        </p:nvSpPr>
        <p:spPr>
          <a:xfrm>
            <a:off x="11586163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4737" y="4777473"/>
            <a:ext cx="548688" cy="463336"/>
          </a:xfrm>
          <a:prstGeom prst="rect">
            <a:avLst/>
          </a:prstGeom>
        </p:spPr>
      </p:pic>
      <p:sp>
        <p:nvSpPr>
          <p:cNvPr id="93" name="Hit Box"/>
          <p:cNvSpPr/>
          <p:nvPr/>
        </p:nvSpPr>
        <p:spPr>
          <a:xfrm>
            <a:off x="11586163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4737" y="5302896"/>
            <a:ext cx="548688" cy="463336"/>
          </a:xfrm>
          <a:prstGeom prst="rect">
            <a:avLst/>
          </a:prstGeom>
        </p:spPr>
      </p:pic>
      <p:sp>
        <p:nvSpPr>
          <p:cNvPr id="95" name="Hit Box"/>
          <p:cNvSpPr/>
          <p:nvPr/>
        </p:nvSpPr>
        <p:spPr>
          <a:xfrm>
            <a:off x="9153833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407" y="5302896"/>
            <a:ext cx="548688" cy="463336"/>
          </a:xfrm>
          <a:prstGeom prst="rect">
            <a:avLst/>
          </a:prstGeom>
        </p:spPr>
      </p:pic>
      <p:sp>
        <p:nvSpPr>
          <p:cNvPr id="97" name="Hit Box"/>
          <p:cNvSpPr/>
          <p:nvPr/>
        </p:nvSpPr>
        <p:spPr>
          <a:xfrm>
            <a:off x="8545750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4324" y="5302896"/>
            <a:ext cx="548688" cy="463336"/>
          </a:xfrm>
          <a:prstGeom prst="rect">
            <a:avLst/>
          </a:prstGeom>
        </p:spPr>
      </p:pic>
      <p:sp>
        <p:nvSpPr>
          <p:cNvPr id="99" name="Hit Box"/>
          <p:cNvSpPr/>
          <p:nvPr/>
        </p:nvSpPr>
        <p:spPr>
          <a:xfrm>
            <a:off x="7937667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Hit Ic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241" y="5302896"/>
            <a:ext cx="548688" cy="463336"/>
          </a:xfrm>
          <a:prstGeom prst="rect">
            <a:avLst/>
          </a:prstGeom>
        </p:spPr>
      </p:pic>
      <p:sp>
        <p:nvSpPr>
          <p:cNvPr id="101" name="Miss Box"/>
          <p:cNvSpPr/>
          <p:nvPr/>
        </p:nvSpPr>
        <p:spPr>
          <a:xfrm>
            <a:off x="1229387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Miss Box"/>
          <p:cNvSpPr/>
          <p:nvPr/>
        </p:nvSpPr>
        <p:spPr>
          <a:xfrm>
            <a:off x="1840495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Miss Box"/>
          <p:cNvSpPr/>
          <p:nvPr/>
        </p:nvSpPr>
        <p:spPr>
          <a:xfrm>
            <a:off x="2451603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Miss Box"/>
          <p:cNvSpPr/>
          <p:nvPr/>
        </p:nvSpPr>
        <p:spPr>
          <a:xfrm>
            <a:off x="3062711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Miss Box"/>
          <p:cNvSpPr/>
          <p:nvPr/>
        </p:nvSpPr>
        <p:spPr>
          <a:xfrm>
            <a:off x="3673819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Miss Box"/>
          <p:cNvSpPr/>
          <p:nvPr/>
        </p:nvSpPr>
        <p:spPr>
          <a:xfrm>
            <a:off x="4284927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Miss Box"/>
          <p:cNvSpPr/>
          <p:nvPr/>
        </p:nvSpPr>
        <p:spPr>
          <a:xfrm>
            <a:off x="4896035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Miss Box"/>
          <p:cNvSpPr/>
          <p:nvPr/>
        </p:nvSpPr>
        <p:spPr>
          <a:xfrm>
            <a:off x="5507144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Miss Box"/>
          <p:cNvSpPr/>
          <p:nvPr/>
        </p:nvSpPr>
        <p:spPr>
          <a:xfrm>
            <a:off x="618279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Miss Box"/>
          <p:cNvSpPr/>
          <p:nvPr/>
        </p:nvSpPr>
        <p:spPr>
          <a:xfrm>
            <a:off x="1229387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Miss Box"/>
          <p:cNvSpPr/>
          <p:nvPr/>
        </p:nvSpPr>
        <p:spPr>
          <a:xfrm>
            <a:off x="2451603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Miss Box"/>
          <p:cNvSpPr/>
          <p:nvPr/>
        </p:nvSpPr>
        <p:spPr>
          <a:xfrm>
            <a:off x="3062711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Miss Box"/>
          <p:cNvSpPr/>
          <p:nvPr/>
        </p:nvSpPr>
        <p:spPr>
          <a:xfrm>
            <a:off x="3673819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Miss Box"/>
          <p:cNvSpPr/>
          <p:nvPr/>
        </p:nvSpPr>
        <p:spPr>
          <a:xfrm>
            <a:off x="4284927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Miss Box"/>
          <p:cNvSpPr/>
          <p:nvPr/>
        </p:nvSpPr>
        <p:spPr>
          <a:xfrm>
            <a:off x="4896035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Miss Box"/>
          <p:cNvSpPr/>
          <p:nvPr/>
        </p:nvSpPr>
        <p:spPr>
          <a:xfrm>
            <a:off x="5507144" y="158340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Miss Box"/>
          <p:cNvSpPr/>
          <p:nvPr/>
        </p:nvSpPr>
        <p:spPr>
          <a:xfrm>
            <a:off x="618279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Miss Box"/>
          <p:cNvSpPr/>
          <p:nvPr/>
        </p:nvSpPr>
        <p:spPr>
          <a:xfrm>
            <a:off x="1229387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Miss Box"/>
          <p:cNvSpPr/>
          <p:nvPr/>
        </p:nvSpPr>
        <p:spPr>
          <a:xfrm>
            <a:off x="2451603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Miss Box"/>
          <p:cNvSpPr/>
          <p:nvPr/>
        </p:nvSpPr>
        <p:spPr>
          <a:xfrm>
            <a:off x="3062711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Miss Box"/>
          <p:cNvSpPr/>
          <p:nvPr/>
        </p:nvSpPr>
        <p:spPr>
          <a:xfrm>
            <a:off x="3673819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Miss Box"/>
          <p:cNvSpPr/>
          <p:nvPr/>
        </p:nvSpPr>
        <p:spPr>
          <a:xfrm>
            <a:off x="4896035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Miss Box"/>
          <p:cNvSpPr/>
          <p:nvPr/>
        </p:nvSpPr>
        <p:spPr>
          <a:xfrm>
            <a:off x="5507144" y="211515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Miss Box"/>
          <p:cNvSpPr/>
          <p:nvPr/>
        </p:nvSpPr>
        <p:spPr>
          <a:xfrm>
            <a:off x="618279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Miss Box"/>
          <p:cNvSpPr/>
          <p:nvPr/>
        </p:nvSpPr>
        <p:spPr>
          <a:xfrm>
            <a:off x="1229387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Miss Box"/>
          <p:cNvSpPr/>
          <p:nvPr/>
        </p:nvSpPr>
        <p:spPr>
          <a:xfrm>
            <a:off x="1840495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Miss Box"/>
          <p:cNvSpPr/>
          <p:nvPr/>
        </p:nvSpPr>
        <p:spPr>
          <a:xfrm>
            <a:off x="2451603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Miss Box"/>
          <p:cNvSpPr/>
          <p:nvPr/>
        </p:nvSpPr>
        <p:spPr>
          <a:xfrm>
            <a:off x="3062711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Miss Box"/>
          <p:cNvSpPr/>
          <p:nvPr/>
        </p:nvSpPr>
        <p:spPr>
          <a:xfrm>
            <a:off x="3673819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Miss Box"/>
          <p:cNvSpPr/>
          <p:nvPr/>
        </p:nvSpPr>
        <p:spPr>
          <a:xfrm>
            <a:off x="3062711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Miss Box"/>
          <p:cNvSpPr/>
          <p:nvPr/>
        </p:nvSpPr>
        <p:spPr>
          <a:xfrm>
            <a:off x="4896035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Miss Box"/>
          <p:cNvSpPr/>
          <p:nvPr/>
        </p:nvSpPr>
        <p:spPr>
          <a:xfrm>
            <a:off x="5507144" y="264689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Miss Box"/>
          <p:cNvSpPr/>
          <p:nvPr/>
        </p:nvSpPr>
        <p:spPr>
          <a:xfrm>
            <a:off x="618279" y="31786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Miss Box"/>
          <p:cNvSpPr/>
          <p:nvPr/>
        </p:nvSpPr>
        <p:spPr>
          <a:xfrm>
            <a:off x="1229387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Miss Box"/>
          <p:cNvSpPr/>
          <p:nvPr/>
        </p:nvSpPr>
        <p:spPr>
          <a:xfrm>
            <a:off x="1840495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Miss Box"/>
          <p:cNvSpPr/>
          <p:nvPr/>
        </p:nvSpPr>
        <p:spPr>
          <a:xfrm>
            <a:off x="2451603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Miss Box"/>
          <p:cNvSpPr/>
          <p:nvPr/>
        </p:nvSpPr>
        <p:spPr>
          <a:xfrm>
            <a:off x="4896035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Miss Box"/>
          <p:cNvSpPr/>
          <p:nvPr/>
        </p:nvSpPr>
        <p:spPr>
          <a:xfrm>
            <a:off x="5507144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Miss Box"/>
          <p:cNvSpPr/>
          <p:nvPr/>
        </p:nvSpPr>
        <p:spPr>
          <a:xfrm>
            <a:off x="6721501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Miss Box"/>
          <p:cNvSpPr/>
          <p:nvPr/>
        </p:nvSpPr>
        <p:spPr>
          <a:xfrm>
            <a:off x="7329584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Miss Box"/>
          <p:cNvSpPr/>
          <p:nvPr/>
        </p:nvSpPr>
        <p:spPr>
          <a:xfrm>
            <a:off x="7937667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Miss Box"/>
          <p:cNvSpPr/>
          <p:nvPr/>
        </p:nvSpPr>
        <p:spPr>
          <a:xfrm>
            <a:off x="8545750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Miss Box"/>
          <p:cNvSpPr/>
          <p:nvPr/>
        </p:nvSpPr>
        <p:spPr>
          <a:xfrm>
            <a:off x="9153833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Miss Box"/>
          <p:cNvSpPr/>
          <p:nvPr/>
        </p:nvSpPr>
        <p:spPr>
          <a:xfrm>
            <a:off x="10978082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Miss Box"/>
          <p:cNvSpPr/>
          <p:nvPr/>
        </p:nvSpPr>
        <p:spPr>
          <a:xfrm>
            <a:off x="11586163" y="105166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Miss Box"/>
          <p:cNvSpPr/>
          <p:nvPr/>
        </p:nvSpPr>
        <p:spPr>
          <a:xfrm>
            <a:off x="6721501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Miss Box"/>
          <p:cNvSpPr/>
          <p:nvPr/>
        </p:nvSpPr>
        <p:spPr>
          <a:xfrm>
            <a:off x="7329584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Miss Box"/>
          <p:cNvSpPr/>
          <p:nvPr/>
        </p:nvSpPr>
        <p:spPr>
          <a:xfrm>
            <a:off x="7937667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Miss Box"/>
          <p:cNvSpPr/>
          <p:nvPr/>
        </p:nvSpPr>
        <p:spPr>
          <a:xfrm>
            <a:off x="8545750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Miss Box"/>
          <p:cNvSpPr/>
          <p:nvPr/>
        </p:nvSpPr>
        <p:spPr>
          <a:xfrm>
            <a:off x="9153833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Miss Box"/>
          <p:cNvSpPr/>
          <p:nvPr/>
        </p:nvSpPr>
        <p:spPr>
          <a:xfrm>
            <a:off x="10978082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Miss Box"/>
          <p:cNvSpPr/>
          <p:nvPr/>
        </p:nvSpPr>
        <p:spPr>
          <a:xfrm>
            <a:off x="11586163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Miss Box"/>
          <p:cNvSpPr/>
          <p:nvPr/>
        </p:nvSpPr>
        <p:spPr>
          <a:xfrm>
            <a:off x="9761916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Miss Box"/>
          <p:cNvSpPr/>
          <p:nvPr/>
        </p:nvSpPr>
        <p:spPr>
          <a:xfrm>
            <a:off x="10369999" y="158288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Miss Box"/>
          <p:cNvSpPr/>
          <p:nvPr/>
        </p:nvSpPr>
        <p:spPr>
          <a:xfrm>
            <a:off x="6721501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Miss Box"/>
          <p:cNvSpPr/>
          <p:nvPr/>
        </p:nvSpPr>
        <p:spPr>
          <a:xfrm>
            <a:off x="7937667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Miss Box"/>
          <p:cNvSpPr/>
          <p:nvPr/>
        </p:nvSpPr>
        <p:spPr>
          <a:xfrm>
            <a:off x="8545750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Miss Box"/>
          <p:cNvSpPr/>
          <p:nvPr/>
        </p:nvSpPr>
        <p:spPr>
          <a:xfrm>
            <a:off x="9153833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Miss Box"/>
          <p:cNvSpPr/>
          <p:nvPr/>
        </p:nvSpPr>
        <p:spPr>
          <a:xfrm>
            <a:off x="10978082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Miss Box"/>
          <p:cNvSpPr/>
          <p:nvPr/>
        </p:nvSpPr>
        <p:spPr>
          <a:xfrm>
            <a:off x="11586163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Miss Box"/>
          <p:cNvSpPr/>
          <p:nvPr/>
        </p:nvSpPr>
        <p:spPr>
          <a:xfrm>
            <a:off x="9761916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Miss Box"/>
          <p:cNvSpPr/>
          <p:nvPr/>
        </p:nvSpPr>
        <p:spPr>
          <a:xfrm>
            <a:off x="10369999" y="2114098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Miss Box"/>
          <p:cNvSpPr/>
          <p:nvPr/>
        </p:nvSpPr>
        <p:spPr>
          <a:xfrm>
            <a:off x="6721501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Miss Box"/>
          <p:cNvSpPr/>
          <p:nvPr/>
        </p:nvSpPr>
        <p:spPr>
          <a:xfrm>
            <a:off x="7937667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Miss Box"/>
          <p:cNvSpPr/>
          <p:nvPr/>
        </p:nvSpPr>
        <p:spPr>
          <a:xfrm>
            <a:off x="8545750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Miss Box"/>
          <p:cNvSpPr/>
          <p:nvPr/>
        </p:nvSpPr>
        <p:spPr>
          <a:xfrm>
            <a:off x="10978082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Miss Box"/>
          <p:cNvSpPr/>
          <p:nvPr/>
        </p:nvSpPr>
        <p:spPr>
          <a:xfrm>
            <a:off x="11586163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Miss Box"/>
          <p:cNvSpPr/>
          <p:nvPr/>
        </p:nvSpPr>
        <p:spPr>
          <a:xfrm>
            <a:off x="9761916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Miss Box"/>
          <p:cNvSpPr/>
          <p:nvPr/>
        </p:nvSpPr>
        <p:spPr>
          <a:xfrm>
            <a:off x="10369999" y="2645316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Miss Box"/>
          <p:cNvSpPr/>
          <p:nvPr/>
        </p:nvSpPr>
        <p:spPr>
          <a:xfrm>
            <a:off x="6721501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Miss Box"/>
          <p:cNvSpPr/>
          <p:nvPr/>
        </p:nvSpPr>
        <p:spPr>
          <a:xfrm>
            <a:off x="7937667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Miss Box"/>
          <p:cNvSpPr/>
          <p:nvPr/>
        </p:nvSpPr>
        <p:spPr>
          <a:xfrm>
            <a:off x="8545750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Miss Box"/>
          <p:cNvSpPr/>
          <p:nvPr/>
        </p:nvSpPr>
        <p:spPr>
          <a:xfrm>
            <a:off x="9153833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Miss Box"/>
          <p:cNvSpPr/>
          <p:nvPr/>
        </p:nvSpPr>
        <p:spPr>
          <a:xfrm>
            <a:off x="10978082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Miss Box"/>
          <p:cNvSpPr/>
          <p:nvPr/>
        </p:nvSpPr>
        <p:spPr>
          <a:xfrm>
            <a:off x="11586163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Miss Box"/>
          <p:cNvSpPr/>
          <p:nvPr/>
        </p:nvSpPr>
        <p:spPr>
          <a:xfrm>
            <a:off x="9761916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Miss Box"/>
          <p:cNvSpPr/>
          <p:nvPr/>
        </p:nvSpPr>
        <p:spPr>
          <a:xfrm>
            <a:off x="10369999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Miss Box"/>
          <p:cNvSpPr/>
          <p:nvPr/>
        </p:nvSpPr>
        <p:spPr>
          <a:xfrm>
            <a:off x="618279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Miss Box"/>
          <p:cNvSpPr/>
          <p:nvPr/>
        </p:nvSpPr>
        <p:spPr>
          <a:xfrm>
            <a:off x="1229387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Miss Box"/>
          <p:cNvSpPr/>
          <p:nvPr/>
        </p:nvSpPr>
        <p:spPr>
          <a:xfrm>
            <a:off x="1840495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Miss Box"/>
          <p:cNvSpPr/>
          <p:nvPr/>
        </p:nvSpPr>
        <p:spPr>
          <a:xfrm>
            <a:off x="2451603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Miss Box"/>
          <p:cNvSpPr/>
          <p:nvPr/>
        </p:nvSpPr>
        <p:spPr>
          <a:xfrm>
            <a:off x="3062711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Miss Box"/>
          <p:cNvSpPr/>
          <p:nvPr/>
        </p:nvSpPr>
        <p:spPr>
          <a:xfrm>
            <a:off x="3673819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Miss Box"/>
          <p:cNvSpPr/>
          <p:nvPr/>
        </p:nvSpPr>
        <p:spPr>
          <a:xfrm>
            <a:off x="4284927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Miss Box"/>
          <p:cNvSpPr/>
          <p:nvPr/>
        </p:nvSpPr>
        <p:spPr>
          <a:xfrm>
            <a:off x="4896035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iss Box"/>
          <p:cNvSpPr/>
          <p:nvPr/>
        </p:nvSpPr>
        <p:spPr>
          <a:xfrm>
            <a:off x="5507144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iss Box"/>
          <p:cNvSpPr/>
          <p:nvPr/>
        </p:nvSpPr>
        <p:spPr>
          <a:xfrm>
            <a:off x="618279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Miss Box"/>
          <p:cNvSpPr/>
          <p:nvPr/>
        </p:nvSpPr>
        <p:spPr>
          <a:xfrm>
            <a:off x="3062711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Miss Box"/>
          <p:cNvSpPr/>
          <p:nvPr/>
        </p:nvSpPr>
        <p:spPr>
          <a:xfrm>
            <a:off x="3673819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Miss Box"/>
          <p:cNvSpPr/>
          <p:nvPr/>
        </p:nvSpPr>
        <p:spPr>
          <a:xfrm>
            <a:off x="4284927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Miss Box"/>
          <p:cNvSpPr/>
          <p:nvPr/>
        </p:nvSpPr>
        <p:spPr>
          <a:xfrm>
            <a:off x="4896035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Miss Box"/>
          <p:cNvSpPr/>
          <p:nvPr/>
        </p:nvSpPr>
        <p:spPr>
          <a:xfrm>
            <a:off x="5507144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Miss Box"/>
          <p:cNvSpPr/>
          <p:nvPr/>
        </p:nvSpPr>
        <p:spPr>
          <a:xfrm>
            <a:off x="618279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Miss Box"/>
          <p:cNvSpPr/>
          <p:nvPr/>
        </p:nvSpPr>
        <p:spPr>
          <a:xfrm>
            <a:off x="1229387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Miss Box"/>
          <p:cNvSpPr/>
          <p:nvPr/>
        </p:nvSpPr>
        <p:spPr>
          <a:xfrm>
            <a:off x="1840495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Miss Box"/>
          <p:cNvSpPr/>
          <p:nvPr/>
        </p:nvSpPr>
        <p:spPr>
          <a:xfrm>
            <a:off x="2451603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Miss Box"/>
          <p:cNvSpPr/>
          <p:nvPr/>
        </p:nvSpPr>
        <p:spPr>
          <a:xfrm>
            <a:off x="3062711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Miss Box"/>
          <p:cNvSpPr/>
          <p:nvPr/>
        </p:nvSpPr>
        <p:spPr>
          <a:xfrm>
            <a:off x="3673819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Miss Box"/>
          <p:cNvSpPr/>
          <p:nvPr/>
        </p:nvSpPr>
        <p:spPr>
          <a:xfrm>
            <a:off x="4284927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Miss Box"/>
          <p:cNvSpPr/>
          <p:nvPr/>
        </p:nvSpPr>
        <p:spPr>
          <a:xfrm>
            <a:off x="4896035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Miss Box"/>
          <p:cNvSpPr/>
          <p:nvPr/>
        </p:nvSpPr>
        <p:spPr>
          <a:xfrm>
            <a:off x="5507144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Miss Box"/>
          <p:cNvSpPr/>
          <p:nvPr/>
        </p:nvSpPr>
        <p:spPr>
          <a:xfrm>
            <a:off x="618279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Miss Box"/>
          <p:cNvSpPr/>
          <p:nvPr/>
        </p:nvSpPr>
        <p:spPr>
          <a:xfrm>
            <a:off x="1229387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Miss Box"/>
          <p:cNvSpPr/>
          <p:nvPr/>
        </p:nvSpPr>
        <p:spPr>
          <a:xfrm>
            <a:off x="1840495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Miss Box"/>
          <p:cNvSpPr/>
          <p:nvPr/>
        </p:nvSpPr>
        <p:spPr>
          <a:xfrm>
            <a:off x="2451603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Miss Box"/>
          <p:cNvSpPr/>
          <p:nvPr/>
        </p:nvSpPr>
        <p:spPr>
          <a:xfrm>
            <a:off x="3062711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Miss Box"/>
          <p:cNvSpPr/>
          <p:nvPr/>
        </p:nvSpPr>
        <p:spPr>
          <a:xfrm>
            <a:off x="3673819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Miss Box"/>
          <p:cNvSpPr/>
          <p:nvPr/>
        </p:nvSpPr>
        <p:spPr>
          <a:xfrm>
            <a:off x="4284927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Miss Box"/>
          <p:cNvSpPr/>
          <p:nvPr/>
        </p:nvSpPr>
        <p:spPr>
          <a:xfrm>
            <a:off x="4896035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Miss Box"/>
          <p:cNvSpPr/>
          <p:nvPr/>
        </p:nvSpPr>
        <p:spPr>
          <a:xfrm>
            <a:off x="5507144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Miss Box"/>
          <p:cNvSpPr/>
          <p:nvPr/>
        </p:nvSpPr>
        <p:spPr>
          <a:xfrm>
            <a:off x="1229387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Miss Box"/>
          <p:cNvSpPr/>
          <p:nvPr/>
        </p:nvSpPr>
        <p:spPr>
          <a:xfrm>
            <a:off x="1840495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Miss Box"/>
          <p:cNvSpPr/>
          <p:nvPr/>
        </p:nvSpPr>
        <p:spPr>
          <a:xfrm>
            <a:off x="3673819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Miss Box"/>
          <p:cNvSpPr/>
          <p:nvPr/>
        </p:nvSpPr>
        <p:spPr>
          <a:xfrm>
            <a:off x="4284927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Miss Box"/>
          <p:cNvSpPr/>
          <p:nvPr/>
        </p:nvSpPr>
        <p:spPr>
          <a:xfrm>
            <a:off x="4896035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Miss Box"/>
          <p:cNvSpPr/>
          <p:nvPr/>
        </p:nvSpPr>
        <p:spPr>
          <a:xfrm>
            <a:off x="5507144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Miss Box"/>
          <p:cNvSpPr/>
          <p:nvPr/>
        </p:nvSpPr>
        <p:spPr>
          <a:xfrm>
            <a:off x="6721501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Miss Box"/>
          <p:cNvSpPr/>
          <p:nvPr/>
        </p:nvSpPr>
        <p:spPr>
          <a:xfrm>
            <a:off x="7329584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Miss Box"/>
          <p:cNvSpPr/>
          <p:nvPr/>
        </p:nvSpPr>
        <p:spPr>
          <a:xfrm>
            <a:off x="8545750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Miss Box"/>
          <p:cNvSpPr/>
          <p:nvPr/>
        </p:nvSpPr>
        <p:spPr>
          <a:xfrm>
            <a:off x="9153833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Miss Box"/>
          <p:cNvSpPr/>
          <p:nvPr/>
        </p:nvSpPr>
        <p:spPr>
          <a:xfrm>
            <a:off x="9761916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Miss Box"/>
          <p:cNvSpPr/>
          <p:nvPr/>
        </p:nvSpPr>
        <p:spPr>
          <a:xfrm>
            <a:off x="10369999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Miss Box"/>
          <p:cNvSpPr/>
          <p:nvPr/>
        </p:nvSpPr>
        <p:spPr>
          <a:xfrm>
            <a:off x="10978082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Miss Box"/>
          <p:cNvSpPr/>
          <p:nvPr/>
        </p:nvSpPr>
        <p:spPr>
          <a:xfrm>
            <a:off x="11586163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Miss Box"/>
          <p:cNvSpPr/>
          <p:nvPr/>
        </p:nvSpPr>
        <p:spPr>
          <a:xfrm>
            <a:off x="6721501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Miss Box"/>
          <p:cNvSpPr/>
          <p:nvPr/>
        </p:nvSpPr>
        <p:spPr>
          <a:xfrm>
            <a:off x="7329584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Miss Box"/>
          <p:cNvSpPr/>
          <p:nvPr/>
        </p:nvSpPr>
        <p:spPr>
          <a:xfrm>
            <a:off x="7937667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Miss Box"/>
          <p:cNvSpPr/>
          <p:nvPr/>
        </p:nvSpPr>
        <p:spPr>
          <a:xfrm>
            <a:off x="8545750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Miss Box"/>
          <p:cNvSpPr/>
          <p:nvPr/>
        </p:nvSpPr>
        <p:spPr>
          <a:xfrm>
            <a:off x="9153833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Miss Box"/>
          <p:cNvSpPr/>
          <p:nvPr/>
        </p:nvSpPr>
        <p:spPr>
          <a:xfrm>
            <a:off x="10978082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Miss Box"/>
          <p:cNvSpPr/>
          <p:nvPr/>
        </p:nvSpPr>
        <p:spPr>
          <a:xfrm>
            <a:off x="9761916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Miss Box"/>
          <p:cNvSpPr/>
          <p:nvPr/>
        </p:nvSpPr>
        <p:spPr>
          <a:xfrm>
            <a:off x="10369999" y="4756114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Miss Box"/>
          <p:cNvSpPr/>
          <p:nvPr/>
        </p:nvSpPr>
        <p:spPr>
          <a:xfrm>
            <a:off x="6721501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Miss Box"/>
          <p:cNvSpPr/>
          <p:nvPr/>
        </p:nvSpPr>
        <p:spPr>
          <a:xfrm>
            <a:off x="7329584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Miss Box"/>
          <p:cNvSpPr/>
          <p:nvPr/>
        </p:nvSpPr>
        <p:spPr>
          <a:xfrm>
            <a:off x="10978082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Miss Box"/>
          <p:cNvSpPr/>
          <p:nvPr/>
        </p:nvSpPr>
        <p:spPr>
          <a:xfrm>
            <a:off x="7937667" y="4230691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Miss Box"/>
          <p:cNvSpPr/>
          <p:nvPr/>
        </p:nvSpPr>
        <p:spPr>
          <a:xfrm>
            <a:off x="10369999" y="5281537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Miss Box"/>
          <p:cNvSpPr/>
          <p:nvPr/>
        </p:nvSpPr>
        <p:spPr>
          <a:xfrm>
            <a:off x="6721501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Miss Box"/>
          <p:cNvSpPr/>
          <p:nvPr/>
        </p:nvSpPr>
        <p:spPr>
          <a:xfrm>
            <a:off x="7329584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Miss Box"/>
          <p:cNvSpPr/>
          <p:nvPr/>
        </p:nvSpPr>
        <p:spPr>
          <a:xfrm>
            <a:off x="7937667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Miss Box"/>
          <p:cNvSpPr/>
          <p:nvPr/>
        </p:nvSpPr>
        <p:spPr>
          <a:xfrm>
            <a:off x="8545750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Miss Box"/>
          <p:cNvSpPr/>
          <p:nvPr/>
        </p:nvSpPr>
        <p:spPr>
          <a:xfrm>
            <a:off x="9153833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Miss Box"/>
          <p:cNvSpPr/>
          <p:nvPr/>
        </p:nvSpPr>
        <p:spPr>
          <a:xfrm>
            <a:off x="10978082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Miss Box"/>
          <p:cNvSpPr/>
          <p:nvPr/>
        </p:nvSpPr>
        <p:spPr>
          <a:xfrm>
            <a:off x="11586163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Miss Box"/>
          <p:cNvSpPr/>
          <p:nvPr/>
        </p:nvSpPr>
        <p:spPr>
          <a:xfrm>
            <a:off x="9761916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Miss Box"/>
          <p:cNvSpPr/>
          <p:nvPr/>
        </p:nvSpPr>
        <p:spPr>
          <a:xfrm>
            <a:off x="10369999" y="5806960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Miss Box"/>
          <p:cNvSpPr/>
          <p:nvPr/>
        </p:nvSpPr>
        <p:spPr>
          <a:xfrm>
            <a:off x="6721501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Miss Box"/>
          <p:cNvSpPr/>
          <p:nvPr/>
        </p:nvSpPr>
        <p:spPr>
          <a:xfrm>
            <a:off x="7329584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Miss Box"/>
          <p:cNvSpPr/>
          <p:nvPr/>
        </p:nvSpPr>
        <p:spPr>
          <a:xfrm>
            <a:off x="7937667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Miss Box"/>
          <p:cNvSpPr/>
          <p:nvPr/>
        </p:nvSpPr>
        <p:spPr>
          <a:xfrm>
            <a:off x="8545750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Miss Box"/>
          <p:cNvSpPr/>
          <p:nvPr/>
        </p:nvSpPr>
        <p:spPr>
          <a:xfrm>
            <a:off x="9153833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Miss Box"/>
          <p:cNvSpPr/>
          <p:nvPr/>
        </p:nvSpPr>
        <p:spPr>
          <a:xfrm>
            <a:off x="10978082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Miss Box"/>
          <p:cNvSpPr/>
          <p:nvPr/>
        </p:nvSpPr>
        <p:spPr>
          <a:xfrm>
            <a:off x="11586163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Miss Box"/>
          <p:cNvSpPr/>
          <p:nvPr/>
        </p:nvSpPr>
        <p:spPr>
          <a:xfrm>
            <a:off x="9761916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Miss Box"/>
          <p:cNvSpPr/>
          <p:nvPr/>
        </p:nvSpPr>
        <p:spPr>
          <a:xfrm>
            <a:off x="10369999" y="6332382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Miss Box"/>
          <p:cNvSpPr/>
          <p:nvPr/>
        </p:nvSpPr>
        <p:spPr>
          <a:xfrm>
            <a:off x="618279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Miss Box"/>
          <p:cNvSpPr/>
          <p:nvPr/>
        </p:nvSpPr>
        <p:spPr>
          <a:xfrm>
            <a:off x="1229387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Miss Box"/>
          <p:cNvSpPr/>
          <p:nvPr/>
        </p:nvSpPr>
        <p:spPr>
          <a:xfrm>
            <a:off x="1840495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Miss Box"/>
          <p:cNvSpPr/>
          <p:nvPr/>
        </p:nvSpPr>
        <p:spPr>
          <a:xfrm>
            <a:off x="2451603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Miss Box"/>
          <p:cNvSpPr/>
          <p:nvPr/>
        </p:nvSpPr>
        <p:spPr>
          <a:xfrm>
            <a:off x="3062711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Miss Box"/>
          <p:cNvSpPr/>
          <p:nvPr/>
        </p:nvSpPr>
        <p:spPr>
          <a:xfrm>
            <a:off x="3673819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Miss Box"/>
          <p:cNvSpPr/>
          <p:nvPr/>
        </p:nvSpPr>
        <p:spPr>
          <a:xfrm>
            <a:off x="3673819" y="317653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Miss Box"/>
          <p:cNvSpPr/>
          <p:nvPr/>
        </p:nvSpPr>
        <p:spPr>
          <a:xfrm>
            <a:off x="4896035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Miss Box"/>
          <p:cNvSpPr/>
          <p:nvPr/>
        </p:nvSpPr>
        <p:spPr>
          <a:xfrm>
            <a:off x="5507144" y="370547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Miss Box"/>
          <p:cNvSpPr/>
          <p:nvPr/>
        </p:nvSpPr>
        <p:spPr>
          <a:xfrm>
            <a:off x="6721501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Miss Box"/>
          <p:cNvSpPr/>
          <p:nvPr/>
        </p:nvSpPr>
        <p:spPr>
          <a:xfrm>
            <a:off x="7329584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Miss Box"/>
          <p:cNvSpPr/>
          <p:nvPr/>
        </p:nvSpPr>
        <p:spPr>
          <a:xfrm>
            <a:off x="7937667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Miss Box"/>
          <p:cNvSpPr/>
          <p:nvPr/>
        </p:nvSpPr>
        <p:spPr>
          <a:xfrm>
            <a:off x="8545750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Miss Box"/>
          <p:cNvSpPr/>
          <p:nvPr/>
        </p:nvSpPr>
        <p:spPr>
          <a:xfrm>
            <a:off x="9153833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Miss Box"/>
          <p:cNvSpPr/>
          <p:nvPr/>
        </p:nvSpPr>
        <p:spPr>
          <a:xfrm>
            <a:off x="10978082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Miss Box"/>
          <p:cNvSpPr/>
          <p:nvPr/>
        </p:nvSpPr>
        <p:spPr>
          <a:xfrm>
            <a:off x="11586163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Miss Box"/>
          <p:cNvSpPr/>
          <p:nvPr/>
        </p:nvSpPr>
        <p:spPr>
          <a:xfrm>
            <a:off x="9761916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Miss Box"/>
          <p:cNvSpPr/>
          <p:nvPr/>
        </p:nvSpPr>
        <p:spPr>
          <a:xfrm>
            <a:off x="10369999" y="3701455"/>
            <a:ext cx="605837" cy="506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extrusionH="127000" contourW="19050" prstMaterial="translucentPowder">
            <a:bevelT prst="angle"/>
            <a:extrusionClr>
              <a:schemeClr val="bg1"/>
            </a:extrusionClr>
            <a:contourClr>
              <a:srgbClr val="81BDD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Slide Button">
            <a:hlinkClick r:id="rId11" action="ppaction://hlinksldjump"/>
          </p:cNvPr>
          <p:cNvSpPr/>
          <p:nvPr/>
        </p:nvSpPr>
        <p:spPr>
          <a:xfrm>
            <a:off x="5902570" y="21588"/>
            <a:ext cx="457200" cy="457200"/>
          </a:xfrm>
          <a:prstGeom prst="ellipse">
            <a:avLst/>
          </a:prstGeom>
          <a:solidFill>
            <a:srgbClr val="899CAD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user" panose="02000500000000000000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Ship Explosion"/>
          <p:cNvPicPr>
            <a:picLocks noChangeAspect="1"/>
          </p:cNvPicPr>
          <p:nvPr/>
        </p:nvPicPr>
        <p:blipFill rotWithShape="1">
          <a:blip r:embed="rId12"/>
          <a:srcRect l="1125" t="11181" r="646"/>
          <a:stretch/>
        </p:blipFill>
        <p:spPr>
          <a:xfrm>
            <a:off x="3700585" y="1263056"/>
            <a:ext cx="4790830" cy="4331889"/>
          </a:xfrm>
          <a:prstGeom prst="rect">
            <a:avLst/>
          </a:prstGeom>
        </p:spPr>
      </p:pic>
      <p:grpSp>
        <p:nvGrpSpPr>
          <p:cNvPr id="274" name="Diagram"/>
          <p:cNvGrpSpPr/>
          <p:nvPr/>
        </p:nvGrpSpPr>
        <p:grpSpPr>
          <a:xfrm>
            <a:off x="12815264" y="1807536"/>
            <a:ext cx="2316681" cy="3528398"/>
            <a:chOff x="12778122" y="472480"/>
            <a:chExt cx="2316681" cy="3528398"/>
          </a:xfrm>
        </p:grpSpPr>
        <p:sp>
          <p:nvSpPr>
            <p:cNvPr id="275" name="TextBox"/>
            <p:cNvSpPr txBox="1"/>
            <p:nvPr/>
          </p:nvSpPr>
          <p:spPr>
            <a:xfrm>
              <a:off x="12882969" y="472480"/>
              <a:ext cx="2106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change the position of the battleships, move the hit icon and tile together.</a:t>
              </a:r>
            </a:p>
          </p:txBody>
        </p:sp>
        <p:pic>
          <p:nvPicPr>
            <p:cNvPr id="276" name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778122" y="1739066"/>
              <a:ext cx="2316681" cy="2261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3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ipe dir="r"/>
        <p:sndAc>
          <p:stSnd>
            <p:snd r:embed="rId7" name="Digital Transition - Game Board SFX.wav"/>
          </p:stSnd>
        </p:sndAc>
      </p:transition>
    </mc:Choice>
    <mc:Fallback xmlns="">
      <p:transition spd="slow" advClick="0">
        <p:wipe dir="r"/>
        <p:sndAc>
          <p:stSnd>
            <p:snd r:embed="rId14" name="Digital Transition - Game Board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2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9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6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0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7" dur="3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0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5" fill="hold">
                      <p:stCondLst>
                        <p:cond delay="0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6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4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8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72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5" fill="hold">
                      <p:stCondLst>
                        <p:cond delay="0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3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3" fill="hold">
                      <p:stCondLst>
                        <p:cond delay="0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4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9" fill="hold">
                      <p:stCondLst>
                        <p:cond delay="0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2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6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5" fill="hold">
                      <p:stCondLst>
                        <p:cond delay="0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0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8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78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1" fill="hold">
                      <p:stCondLst>
                        <p:cond delay="0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8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9" fill="hold">
                      <p:stCondLst>
                        <p:cond delay="0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4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9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7" fill="hold">
                      <p:stCondLst>
                        <p:cond delay="0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2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0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5" fill="hold">
                      <p:stCondLst>
                        <p:cond delay="0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8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1" fill="hold">
                      <p:stCondLst>
                        <p:cond delay="0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6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2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9" fill="hold">
                      <p:stCondLst>
                        <p:cond delay="0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4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7" fill="hold">
                      <p:stCondLst>
                        <p:cond delay="0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4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5" fill="hold">
                      <p:stCondLst>
                        <p:cond delay="0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8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6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86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9" fill="hold">
                      <p:stCondLst>
                        <p:cond delay="0"/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76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7" fill="hold">
                      <p:stCondLst>
                        <p:cond delay="0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2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0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89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3" fill="hold">
                      <p:stCondLst>
                        <p:cond delay="0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8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90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1" fill="hold">
                      <p:stCondLst>
                        <p:cond delay="0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6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90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9" fill="hold">
                      <p:stCondLst>
                        <p:cond delay="0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4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916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7" fill="hold">
                      <p:stCondLst>
                        <p:cond delay="0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2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924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5" fill="hold">
                      <p:stCondLst>
                        <p:cond delay="0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0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93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3" fill="hold">
                      <p:stCondLst>
                        <p:cond delay="0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8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940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1" fill="hold">
                      <p:stCondLst>
                        <p:cond delay="0"/>
                      </p:stCondLst>
                      <p:childTnLst>
                        <p:par>
                          <p:cTn id="942" fill="hold">
                            <p:stCondLst>
                              <p:cond delay="0"/>
                            </p:stCondLst>
                            <p:childTnLst>
                              <p:par>
                                <p:cTn id="9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6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948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9" fill="hold">
                      <p:stCondLst>
                        <p:cond delay="0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4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95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7" fill="hold">
                      <p:stCondLst>
                        <p:cond delay="0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2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96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5" fill="hold">
                      <p:stCondLst>
                        <p:cond delay="0"/>
                      </p:stCondLst>
                      <p:childTnLst>
                        <p:par>
                          <p:cTn id="966" fill="hold">
                            <p:stCondLst>
                              <p:cond delay="0"/>
                            </p:stCondLst>
                            <p:childTnLst>
                              <p:par>
                                <p:cTn id="9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97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3" fill="hold">
                      <p:stCondLst>
                        <p:cond delay="0"/>
                      </p:stCondLst>
                      <p:childTnLst>
                        <p:par>
                          <p:cTn id="974" fill="hold">
                            <p:stCondLst>
                              <p:cond delay="0"/>
                            </p:stCondLst>
                            <p:childTnLst>
                              <p:par>
                                <p:cTn id="9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9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1" fill="hold">
                      <p:stCondLst>
                        <p:cond delay="0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4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9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7" fill="hold">
                      <p:stCondLst>
                        <p:cond delay="0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00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5" fill="hold">
                      <p:stCondLst>
                        <p:cond delay="0"/>
                      </p:stCondLst>
                      <p:childTnLst>
                        <p:par>
                          <p:cTn id="1006" fill="hold">
                            <p:stCondLst>
                              <p:cond delay="0"/>
                            </p:stCondLst>
                            <p:childTnLst>
                              <p:par>
                                <p:cTn id="10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0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01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3" fill="hold">
                      <p:stCondLst>
                        <p:cond delay="0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8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02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1" fill="hold">
                      <p:stCondLst>
                        <p:cond delay="0"/>
                      </p:stCondLst>
                      <p:childTnLst>
                        <p:par>
                          <p:cTn id="1022" fill="hold">
                            <p:stCondLst>
                              <p:cond delay="0"/>
                            </p:stCondLst>
                            <p:childTnLst>
                              <p:par>
                                <p:cTn id="10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6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4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03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7" fill="hold">
                      <p:stCondLst>
                        <p:cond delay="0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2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104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5" fill="hold">
                      <p:stCondLst>
                        <p:cond delay="0"/>
                      </p:stCondLst>
                      <p:childTnLst>
                        <p:par>
                          <p:cTn id="1046" fill="hold">
                            <p:stCondLst>
                              <p:cond delay="0"/>
                            </p:stCondLst>
                            <p:childTnLst>
                              <p:par>
                                <p:cTn id="10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0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052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3" fill="hold">
                      <p:stCondLst>
                        <p:cond delay="0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8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1060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1" fill="hold">
                      <p:stCondLst>
                        <p:cond delay="0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6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06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9" fill="hold">
                      <p:stCondLst>
                        <p:cond delay="0"/>
                      </p:stCondLst>
                      <p:childTnLst>
                        <p:par>
                          <p:cTn id="1070" fill="hold">
                            <p:stCondLst>
                              <p:cond delay="0"/>
                            </p:stCondLst>
                            <p:childTnLst>
                              <p:par>
                                <p:cTn id="10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4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076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7" fill="hold">
                      <p:stCondLst>
                        <p:cond delay="0"/>
                      </p:stCondLst>
                      <p:childTnLst>
                        <p:par>
                          <p:cTn id="1078" fill="hold">
                            <p:stCondLst>
                              <p:cond delay="0"/>
                            </p:stCondLst>
                            <p:childTnLst>
                              <p:par>
                                <p:cTn id="10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08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5" fill="hold">
                      <p:stCondLst>
                        <p:cond delay="0"/>
                      </p:stCondLst>
                      <p:childTnLst>
                        <p:par>
                          <p:cTn id="1086" fill="hold">
                            <p:stCondLst>
                              <p:cond delay="0"/>
                            </p:stCondLst>
                            <p:childTnLst>
                              <p:par>
                                <p:cTn id="10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0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09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3" fill="hold">
                      <p:stCondLst>
                        <p:cond delay="0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8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10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1" fill="hold">
                      <p:stCondLst>
                        <p:cond delay="0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6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110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9" fill="hold">
                      <p:stCondLst>
                        <p:cond delay="0"/>
                      </p:stCondLst>
                      <p:childTnLst>
                        <p:par>
                          <p:cTn id="1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4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1116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7" fill="hold">
                      <p:stCondLst>
                        <p:cond delay="0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0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132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3" fill="hold">
                      <p:stCondLst>
                        <p:cond delay="0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8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1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1" fill="hold">
                      <p:stCondLst>
                        <p:cond delay="0"/>
                      </p:stCondLst>
                      <p:childTnLst>
                        <p:par>
                          <p:cTn id="1142" fill="hold">
                            <p:stCondLst>
                              <p:cond delay="0"/>
                            </p:stCondLst>
                            <p:childTnLst>
                              <p:par>
                                <p:cTn id="1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6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148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9" fill="hold">
                      <p:stCondLst>
                        <p:cond delay="0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4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56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7" fill="hold">
                      <p:stCondLst>
                        <p:cond delay="0"/>
                      </p:stCondLst>
                      <p:childTnLst>
                        <p:par>
                          <p:cTn id="1158" fill="hold">
                            <p:stCondLst>
                              <p:cond delay="0"/>
                            </p:stCondLst>
                            <p:childTnLst>
                              <p:par>
                                <p:cTn id="1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2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0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17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3" fill="hold">
                      <p:stCondLst>
                        <p:cond delay="0"/>
                      </p:stCondLst>
                      <p:childTnLst>
                        <p:par>
                          <p:cTn id="1174" fill="hold">
                            <p:stCondLst>
                              <p:cond delay="0"/>
                            </p:stCondLst>
                            <p:childTnLst>
                              <p:par>
                                <p:cTn id="11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8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1180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1" fill="hold">
                      <p:stCondLst>
                        <p:cond delay="0"/>
                      </p:stCondLst>
                      <p:childTnLst>
                        <p:par>
                          <p:cTn id="1182" fill="hold">
                            <p:stCondLst>
                              <p:cond delay="0"/>
                            </p:stCondLst>
                            <p:childTnLst>
                              <p:par>
                                <p:cTn id="1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6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18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9" fill="hold">
                      <p:stCondLst>
                        <p:cond delay="0"/>
                      </p:stCondLst>
                      <p:childTnLst>
                        <p:par>
                          <p:cTn id="1190" fill="hold">
                            <p:stCondLst>
                              <p:cond delay="0"/>
                            </p:stCondLst>
                            <p:childTnLst>
                              <p:par>
                                <p:cTn id="1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4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196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7" fill="hold">
                      <p:stCondLst>
                        <p:cond delay="0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20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5" fill="hold">
                      <p:stCondLst>
                        <p:cond delay="0"/>
                      </p:stCondLst>
                      <p:childTnLst>
                        <p:par>
                          <p:cTn id="1206" fill="hold">
                            <p:stCondLst>
                              <p:cond delay="0"/>
                            </p:stCondLst>
                            <p:childTnLst>
                              <p:par>
                                <p:cTn id="12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0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1220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1" fill="hold">
                      <p:stCondLst>
                        <p:cond delay="0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6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228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9" fill="hold">
                      <p:stCondLst>
                        <p:cond delay="0"/>
                      </p:stCondLst>
                      <p:childTnLst>
                        <p:par>
                          <p:cTn id="1230" fill="hold">
                            <p:stCondLst>
                              <p:cond delay="0"/>
                            </p:stCondLst>
                            <p:childTnLst>
                              <p:par>
                                <p:cTn id="12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4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236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7" fill="hold">
                      <p:stCondLst>
                        <p:cond delay="0"/>
                      </p:stCondLst>
                      <p:childTnLst>
                        <p:par>
                          <p:cTn id="1238" fill="hold">
                            <p:stCondLst>
                              <p:cond delay="0"/>
                            </p:stCondLst>
                            <p:childTnLst>
                              <p:par>
                                <p:cTn id="12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2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244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5" fill="hold">
                      <p:stCondLst>
                        <p:cond delay="0"/>
                      </p:stCondLst>
                      <p:childTnLst>
                        <p:par>
                          <p:cTn id="1246" fill="hold">
                            <p:stCondLst>
                              <p:cond delay="0"/>
                            </p:stCondLst>
                            <p:childTnLst>
                              <p:par>
                                <p:cTn id="12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0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252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3" fill="hold">
                      <p:stCondLst>
                        <p:cond delay="0"/>
                      </p:stCondLst>
                      <p:childTnLst>
                        <p:par>
                          <p:cTn id="1254" fill="hold">
                            <p:stCondLst>
                              <p:cond delay="0"/>
                            </p:stCondLst>
                            <p:childTnLst>
                              <p:par>
                                <p:cTn id="12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268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9" fill="hold">
                      <p:stCondLst>
                        <p:cond delay="0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4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276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7" fill="hold">
                      <p:stCondLst>
                        <p:cond delay="0"/>
                      </p:stCondLst>
                      <p:childTnLst>
                        <p:par>
                          <p:cTn id="1278" fill="hold">
                            <p:stCondLst>
                              <p:cond delay="0"/>
                            </p:stCondLst>
                            <p:childTnLst>
                              <p:par>
                                <p:cTn id="12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2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28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5" fill="hold">
                      <p:stCondLst>
                        <p:cond delay="0"/>
                      </p:stCondLst>
                      <p:childTnLst>
                        <p:par>
                          <p:cTn id="1286" fill="hold">
                            <p:stCondLst>
                              <p:cond delay="0"/>
                            </p:stCondLst>
                            <p:childTnLst>
                              <p:par>
                                <p:cTn id="12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0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292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3" fill="hold">
                      <p:stCondLst>
                        <p:cond delay="0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8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6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308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9" fill="hold">
                      <p:stCondLst>
                        <p:cond delay="0"/>
                      </p:stCondLst>
                      <p:childTnLst>
                        <p:par>
                          <p:cTn id="1310" fill="hold">
                            <p:stCondLst>
                              <p:cond delay="0"/>
                            </p:stCondLst>
                            <p:childTnLst>
                              <p:par>
                                <p:cTn id="13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316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7" fill="hold">
                      <p:stCondLst>
                        <p:cond delay="0"/>
                      </p:stCondLst>
                      <p:childTnLst>
                        <p:par>
                          <p:cTn id="1318" fill="hold">
                            <p:stCondLst>
                              <p:cond delay="0"/>
                            </p:stCondLst>
                            <p:childTnLst>
                              <p:par>
                                <p:cTn id="13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324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5" fill="hold">
                      <p:stCondLst>
                        <p:cond delay="0"/>
                      </p:stCondLst>
                      <p:childTnLst>
                        <p:par>
                          <p:cTn id="1326" fill="hold">
                            <p:stCondLst>
                              <p:cond delay="0"/>
                            </p:stCondLst>
                            <p:childTnLst>
                              <p:par>
                                <p:cTn id="13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332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3" fill="hold">
                      <p:stCondLst>
                        <p:cond delay="0"/>
                      </p:stCondLst>
                      <p:childTnLst>
                        <p:par>
                          <p:cTn id="1334" fill="hold">
                            <p:stCondLst>
                              <p:cond delay="0"/>
                            </p:stCondLst>
                            <p:childTnLst>
                              <p:par>
                                <p:cTn id="13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8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34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1" fill="hold">
                      <p:stCondLst>
                        <p:cond delay="0"/>
                      </p:stCondLst>
                      <p:childTnLst>
                        <p:par>
                          <p:cTn id="1342" fill="hold">
                            <p:stCondLst>
                              <p:cond delay="0"/>
                            </p:stCondLst>
                            <p:childTnLst>
                              <p:par>
                                <p:cTn id="13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6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348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9" fill="hold">
                      <p:stCondLst>
                        <p:cond delay="0"/>
                      </p:stCondLst>
                      <p:childTnLst>
                        <p:par>
                          <p:cTn id="1350" fill="hold">
                            <p:stCondLst>
                              <p:cond delay="0"/>
                            </p:stCondLst>
                            <p:childTnLst>
                              <p:par>
                                <p:cTn id="13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4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356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7" fill="hold">
                      <p:stCondLst>
                        <p:cond delay="0"/>
                      </p:stCondLst>
                      <p:childTnLst>
                        <p:par>
                          <p:cTn id="1358" fill="hold">
                            <p:stCondLst>
                              <p:cond delay="0"/>
                            </p:stCondLst>
                            <p:childTnLst>
                              <p:par>
                                <p:cTn id="13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2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1364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5" fill="hold">
                      <p:stCondLst>
                        <p:cond delay="0"/>
                      </p:stCondLst>
                      <p:childTnLst>
                        <p:par>
                          <p:cTn id="1366" fill="hold">
                            <p:stCondLst>
                              <p:cond delay="0"/>
                            </p:stCondLst>
                            <p:childTnLst>
                              <p:par>
                                <p:cTn id="13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0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37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3" fill="hold">
                      <p:stCondLst>
                        <p:cond delay="0"/>
                      </p:stCondLst>
                      <p:childTnLst>
                        <p:par>
                          <p:cTn id="1374" fill="hold">
                            <p:stCondLst>
                              <p:cond delay="0"/>
                            </p:stCondLst>
                            <p:childTnLst>
                              <p:par>
                                <p:cTn id="13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38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1" fill="hold">
                      <p:stCondLst>
                        <p:cond delay="0"/>
                      </p:stCondLst>
                      <p:childTnLst>
                        <p:par>
                          <p:cTn id="1382" fill="hold">
                            <p:stCondLst>
                              <p:cond delay="0"/>
                            </p:stCondLst>
                            <p:childTnLst>
                              <p:par>
                                <p:cTn id="13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6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388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9" fill="hold">
                      <p:stCondLst>
                        <p:cond delay="0"/>
                      </p:stCondLst>
                      <p:childTnLst>
                        <p:par>
                          <p:cTn id="1390" fill="hold">
                            <p:stCondLst>
                              <p:cond delay="0"/>
                            </p:stCondLst>
                            <p:childTnLst>
                              <p:par>
                                <p:cTn id="13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2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404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5" fill="hold">
                      <p:stCondLst>
                        <p:cond delay="0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0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41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3" fill="hold">
                      <p:stCondLst>
                        <p:cond delay="0"/>
                      </p:stCondLst>
                      <p:childTnLst>
                        <p:par>
                          <p:cTn id="1414" fill="hold">
                            <p:stCondLst>
                              <p:cond delay="0"/>
                            </p:stCondLst>
                            <p:childTnLst>
                              <p:par>
                                <p:cTn id="14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8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420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1" fill="hold">
                      <p:stCondLst>
                        <p:cond delay="0"/>
                      </p:stCondLst>
                      <p:childTnLst>
                        <p:par>
                          <p:cTn id="1422" fill="hold">
                            <p:stCondLst>
                              <p:cond delay="0"/>
                            </p:stCondLst>
                            <p:childTnLst>
                              <p:par>
                                <p:cTn id="14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6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142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9" fill="hold">
                      <p:stCondLst>
                        <p:cond delay="0"/>
                      </p:stCondLst>
                      <p:childTnLst>
                        <p:par>
                          <p:cTn id="1430" fill="hold">
                            <p:stCondLst>
                              <p:cond delay="0"/>
                            </p:stCondLst>
                            <p:childTnLst>
                              <p:par>
                                <p:cTn id="14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4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43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7" fill="hold">
                      <p:stCondLst>
                        <p:cond delay="0"/>
                      </p:stCondLst>
                      <p:childTnLst>
                        <p:par>
                          <p:cTn id="1438" fill="hold">
                            <p:stCondLst>
                              <p:cond delay="0"/>
                            </p:stCondLst>
                            <p:childTnLst>
                              <p:par>
                                <p:cTn id="14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2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44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5" fill="hold">
                      <p:stCondLst>
                        <p:cond delay="0"/>
                      </p:stCondLst>
                      <p:childTnLst>
                        <p:par>
                          <p:cTn id="1446" fill="hold">
                            <p:stCondLst>
                              <p:cond delay="0"/>
                            </p:stCondLst>
                            <p:childTnLst>
                              <p:par>
                                <p:cTn id="14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0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45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3" fill="hold">
                      <p:stCondLst>
                        <p:cond delay="0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8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1460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1" fill="hold">
                      <p:stCondLst>
                        <p:cond delay="0"/>
                      </p:stCondLst>
                      <p:childTnLst>
                        <p:par>
                          <p:cTn id="1462" fill="hold">
                            <p:stCondLst>
                              <p:cond delay="0"/>
                            </p:stCondLst>
                            <p:childTnLst>
                              <p:par>
                                <p:cTn id="14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6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468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9" fill="hold">
                      <p:stCondLst>
                        <p:cond delay="0"/>
                      </p:stCondLst>
                      <p:childTnLst>
                        <p:par>
                          <p:cTn id="1470" fill="hold">
                            <p:stCondLst>
                              <p:cond delay="0"/>
                            </p:stCondLst>
                            <p:childTnLst>
                              <p:par>
                                <p:cTn id="14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4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476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7" fill="hold">
                      <p:stCondLst>
                        <p:cond delay="0"/>
                      </p:stCondLst>
                      <p:childTnLst>
                        <p:par>
                          <p:cTn id="1478" fill="hold">
                            <p:stCondLst>
                              <p:cond delay="0"/>
                            </p:stCondLst>
                            <p:childTnLst>
                              <p:par>
                                <p:cTn id="14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2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1484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5" fill="hold">
                      <p:stCondLst>
                        <p:cond delay="0"/>
                      </p:stCondLst>
                      <p:childTnLst>
                        <p:par>
                          <p:cTn id="1486" fill="hold">
                            <p:stCondLst>
                              <p:cond delay="0"/>
                            </p:stCondLst>
                            <p:childTnLst>
                              <p:par>
                                <p:cTn id="14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0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1492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3" fill="hold">
                      <p:stCondLst>
                        <p:cond delay="0"/>
                      </p:stCondLst>
                      <p:childTnLst>
                        <p:par>
                          <p:cTn id="1494" fill="hold">
                            <p:stCondLst>
                              <p:cond delay="0"/>
                            </p:stCondLst>
                            <p:childTnLst>
                              <p:par>
                                <p:cTn id="14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8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50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1" fill="hold">
                      <p:stCondLst>
                        <p:cond delay="0"/>
                      </p:stCondLst>
                      <p:childTnLst>
                        <p:par>
                          <p:cTn id="1502" fill="hold">
                            <p:stCondLst>
                              <p:cond delay="0"/>
                            </p:stCondLst>
                            <p:childTnLst>
                              <p:par>
                                <p:cTn id="15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6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50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9" fill="hold">
                      <p:stCondLst>
                        <p:cond delay="0"/>
                      </p:stCondLst>
                      <p:childTnLst>
                        <p:par>
                          <p:cTn id="1510" fill="hold">
                            <p:stCondLst>
                              <p:cond delay="0"/>
                            </p:stCondLst>
                            <p:childTnLst>
                              <p:par>
                                <p:cTn id="15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4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151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7" fill="hold">
                      <p:stCondLst>
                        <p:cond delay="0"/>
                      </p:stCondLst>
                      <p:childTnLst>
                        <p:par>
                          <p:cTn id="1518" fill="hold">
                            <p:stCondLst>
                              <p:cond delay="0"/>
                            </p:stCondLst>
                            <p:childTnLst>
                              <p:par>
                                <p:cTn id="15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2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1524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5" fill="hold">
                      <p:stCondLst>
                        <p:cond delay="0"/>
                      </p:stCondLst>
                      <p:childTnLst>
                        <p:par>
                          <p:cTn id="1526" fill="hold">
                            <p:stCondLst>
                              <p:cond delay="0"/>
                            </p:stCondLst>
                            <p:childTnLst>
                              <p:par>
                                <p:cTn id="15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8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540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1" fill="hold">
                      <p:stCondLst>
                        <p:cond delay="0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6"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54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9" fill="hold">
                      <p:stCondLst>
                        <p:cond delay="0"/>
                      </p:stCondLst>
                      <p:childTnLst>
                        <p:par>
                          <p:cTn id="1550" fill="hold">
                            <p:stCondLst>
                              <p:cond delay="0"/>
                            </p:stCondLst>
                            <p:childTnLst>
                              <p:par>
                                <p:cTn id="15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4"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1556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7" fill="hold">
                      <p:stCondLst>
                        <p:cond delay="0"/>
                      </p:stCondLst>
                      <p:childTnLst>
                        <p:par>
                          <p:cTn id="1558" fill="hold">
                            <p:stCondLst>
                              <p:cond delay="0"/>
                            </p:stCondLst>
                            <p:childTnLst>
                              <p:par>
                                <p:cTn id="15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2" dur="25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1564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5" fill="hold">
                      <p:stCondLst>
                        <p:cond delay="0"/>
                      </p:stCondLst>
                      <p:childTnLst>
                        <p:par>
                          <p:cTn id="1566" fill="hold">
                            <p:stCondLst>
                              <p:cond delay="0"/>
                            </p:stCondLst>
                            <p:childTnLst>
                              <p:par>
                                <p:cTn id="15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0" dur="2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1572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3" fill="hold">
                      <p:stCondLst>
                        <p:cond delay="0"/>
                      </p:stCondLst>
                      <p:childTnLst>
                        <p:par>
                          <p:cTn id="1574" fill="hold">
                            <p:stCondLst>
                              <p:cond delay="0"/>
                            </p:stCondLst>
                            <p:childTnLst>
                              <p:par>
                                <p:cTn id="15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8" dur="2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1580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1" fill="hold">
                      <p:stCondLst>
                        <p:cond delay="0"/>
                      </p:stCondLst>
                      <p:childTnLst>
                        <p:par>
                          <p:cTn id="1582" fill="hold">
                            <p:stCondLst>
                              <p:cond delay="0"/>
                            </p:stCondLst>
                            <p:childTnLst>
                              <p:par>
                                <p:cTn id="15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6" dur="2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588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9" fill="hold">
                      <p:stCondLst>
                        <p:cond delay="0"/>
                      </p:stCondLst>
                      <p:childTnLst>
                        <p:par>
                          <p:cTn id="1590" fill="hold">
                            <p:stCondLst>
                              <p:cond delay="0"/>
                            </p:stCondLst>
                            <p:childTnLst>
                              <p:par>
                                <p:cTn id="15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4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596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7" fill="hold">
                      <p:stCondLst>
                        <p:cond delay="0"/>
                      </p:stCondLst>
                      <p:childTnLst>
                        <p:par>
                          <p:cTn id="1598" fill="hold">
                            <p:stCondLst>
                              <p:cond delay="0"/>
                            </p:stCondLst>
                            <p:childTnLst>
                              <p:par>
                                <p:cTn id="15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2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1604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5" fill="hold">
                      <p:stCondLst>
                        <p:cond delay="0"/>
                      </p:stCondLst>
                      <p:childTnLst>
                        <p:par>
                          <p:cTn id="1606" fill="hold">
                            <p:stCondLst>
                              <p:cond delay="0"/>
                            </p:stCondLst>
                            <p:childTnLst>
                              <p:par>
                                <p:cTn id="16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0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161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3" fill="hold">
                      <p:stCondLst>
                        <p:cond delay="0"/>
                      </p:stCondLst>
                      <p:childTnLst>
                        <p:par>
                          <p:cTn id="1614" fill="hold">
                            <p:stCondLst>
                              <p:cond delay="0"/>
                            </p:stCondLst>
                            <p:childTnLst>
                              <p:par>
                                <p:cTn id="16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8" dur="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1620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1" fill="hold">
                      <p:stCondLst>
                        <p:cond delay="0"/>
                      </p:stCondLst>
                      <p:childTnLst>
                        <p:par>
                          <p:cTn id="1622" fill="hold">
                            <p:stCondLst>
                              <p:cond delay="0"/>
                            </p:stCondLst>
                            <p:childTnLst>
                              <p:par>
                                <p:cTn id="16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6" dur="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1628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9" fill="hold">
                      <p:stCondLst>
                        <p:cond delay="0"/>
                      </p:stCondLst>
                      <p:childTnLst>
                        <p:par>
                          <p:cTn id="1630" fill="hold">
                            <p:stCondLst>
                              <p:cond delay="0"/>
                            </p:stCondLst>
                            <p:childTnLst>
                              <p:par>
                                <p:cTn id="16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163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7" fill="hold">
                      <p:stCondLst>
                        <p:cond delay="0"/>
                      </p:stCondLst>
                      <p:childTnLst>
                        <p:par>
                          <p:cTn id="1638" fill="hold">
                            <p:stCondLst>
                              <p:cond delay="0"/>
                            </p:stCondLst>
                            <p:childTnLst>
                              <p:par>
                                <p:cTn id="16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2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644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5" fill="hold">
                      <p:stCondLst>
                        <p:cond delay="0"/>
                      </p:stCondLst>
                      <p:childTnLst>
                        <p:par>
                          <p:cTn id="1646" fill="hold">
                            <p:stCondLst>
                              <p:cond delay="0"/>
                            </p:stCondLst>
                            <p:childTnLst>
                              <p:par>
                                <p:cTn id="16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0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652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3" fill="hold">
                      <p:stCondLst>
                        <p:cond delay="0"/>
                      </p:stCondLst>
                      <p:childTnLst>
                        <p:par>
                          <p:cTn id="1654" fill="hold">
                            <p:stCondLst>
                              <p:cond delay="0"/>
                            </p:stCondLst>
                            <p:childTnLst>
                              <p:par>
                                <p:cTn id="16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8" dur="2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166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1" fill="hold">
                      <p:stCondLst>
                        <p:cond delay="0"/>
                      </p:stCondLst>
                      <p:childTnLst>
                        <p:par>
                          <p:cTn id="1662" fill="hold">
                            <p:stCondLst>
                              <p:cond delay="0"/>
                            </p:stCondLst>
                            <p:childTnLst>
                              <p:par>
                                <p:cTn id="16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4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167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7" fill="hold">
                      <p:stCondLst>
                        <p:cond delay="0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2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1684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5" fill="hold">
                      <p:stCondLst>
                        <p:cond delay="0"/>
                      </p:stCondLst>
                      <p:childTnLst>
                        <p:par>
                          <p:cTn id="1686" fill="hold">
                            <p:stCondLst>
                              <p:cond delay="0"/>
                            </p:stCondLst>
                            <p:childTnLst>
                              <p:par>
                                <p:cTn id="16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0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1692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3" fill="hold">
                      <p:stCondLst>
                        <p:cond delay="0"/>
                      </p:stCondLst>
                      <p:childTnLst>
                        <p:par>
                          <p:cTn id="1694" fill="hold">
                            <p:stCondLst>
                              <p:cond delay="0"/>
                            </p:stCondLst>
                            <p:childTnLst>
                              <p:par>
                                <p:cTn id="16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8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700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1" fill="hold">
                      <p:stCondLst>
                        <p:cond delay="0"/>
                      </p:stCondLst>
                      <p:childTnLst>
                        <p:par>
                          <p:cTn id="1702" fill="hold">
                            <p:stCondLst>
                              <p:cond delay="0"/>
                            </p:stCondLst>
                            <p:childTnLst>
                              <p:par>
                                <p:cTn id="17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6"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708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9" fill="hold">
                      <p:stCondLst>
                        <p:cond delay="0"/>
                      </p:stCondLst>
                      <p:childTnLst>
                        <p:par>
                          <p:cTn id="1710" fill="hold">
                            <p:stCondLst>
                              <p:cond delay="0"/>
                            </p:stCondLst>
                            <p:childTnLst>
                              <p:par>
                                <p:cTn id="17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4"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1716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7" fill="hold">
                      <p:stCondLst>
                        <p:cond delay="0"/>
                      </p:stCondLst>
                      <p:childTnLst>
                        <p:par>
                          <p:cTn id="1718" fill="hold">
                            <p:stCondLst>
                              <p:cond delay="0"/>
                            </p:stCondLst>
                            <p:childTnLst>
                              <p:par>
                                <p:cTn id="17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2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1724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5" fill="hold">
                      <p:stCondLst>
                        <p:cond delay="0"/>
                      </p:stCondLst>
                      <p:childTnLst>
                        <p:par>
                          <p:cTn id="1726" fill="hold">
                            <p:stCondLst>
                              <p:cond delay="0"/>
                            </p:stCondLst>
                            <p:childTnLst>
                              <p:par>
                                <p:cTn id="17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0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1732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3" fill="hold">
                      <p:stCondLst>
                        <p:cond delay="0"/>
                      </p:stCondLst>
                      <p:childTnLst>
                        <p:par>
                          <p:cTn id="1734" fill="hold">
                            <p:stCondLst>
                              <p:cond delay="0"/>
                            </p:stCondLst>
                            <p:childTnLst>
                              <p:par>
                                <p:cTn id="17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8" dur="2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1740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1" fill="hold">
                      <p:stCondLst>
                        <p:cond delay="0"/>
                      </p:stCondLst>
                      <p:childTnLst>
                        <p:par>
                          <p:cTn id="1742" fill="hold">
                            <p:stCondLst>
                              <p:cond delay="0"/>
                            </p:stCondLst>
                            <p:childTnLst>
                              <p:par>
                                <p:cTn id="17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6" dur="2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1748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9" fill="hold">
                      <p:stCondLst>
                        <p:cond delay="0"/>
                      </p:stCondLst>
                      <p:childTnLst>
                        <p:par>
                          <p:cTn id="1750" fill="hold">
                            <p:stCondLst>
                              <p:cond delay="0"/>
                            </p:stCondLst>
                            <p:childTnLst>
                              <p:par>
                                <p:cTn id="17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4" dur="2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1756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7" fill="hold">
                      <p:stCondLst>
                        <p:cond delay="0"/>
                      </p:stCondLst>
                      <p:childTnLst>
                        <p:par>
                          <p:cTn id="1758" fill="hold">
                            <p:stCondLst>
                              <p:cond delay="0"/>
                            </p:stCondLst>
                            <p:childTnLst>
                              <p:par>
                                <p:cTn id="17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2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764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5" fill="hold">
                      <p:stCondLst>
                        <p:cond delay="0"/>
                      </p:stCondLst>
                      <p:childTnLst>
                        <p:par>
                          <p:cTn id="1766" fill="hold">
                            <p:stCondLst>
                              <p:cond delay="0"/>
                            </p:stCondLst>
                            <p:childTnLst>
                              <p:par>
                                <p:cTn id="17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8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0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1772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3" fill="hold">
                      <p:stCondLst>
                        <p:cond delay="0"/>
                      </p:stCondLst>
                      <p:childTnLst>
                        <p:par>
                          <p:cTn id="1774" fill="hold">
                            <p:stCondLst>
                              <p:cond delay="0"/>
                            </p:stCondLst>
                            <p:childTnLst>
                              <p:par>
                                <p:cTn id="17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6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8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780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1" fill="hold">
                      <p:stCondLst>
                        <p:cond delay="0"/>
                      </p:stCondLst>
                      <p:childTnLst>
                        <p:par>
                          <p:cTn id="1782" fill="hold">
                            <p:stCondLst>
                              <p:cond delay="0"/>
                            </p:stCondLst>
                            <p:childTnLst>
                              <p:par>
                                <p:cTn id="17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4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6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788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9" fill="hold">
                      <p:stCondLst>
                        <p:cond delay="0"/>
                      </p:stCondLst>
                      <p:childTnLst>
                        <p:par>
                          <p:cTn id="1790" fill="hold">
                            <p:stCondLst>
                              <p:cond delay="0"/>
                            </p:stCondLst>
                            <p:childTnLst>
                              <p:par>
                                <p:cTn id="17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2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4" dur="2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1796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7" fill="hold">
                      <p:stCondLst>
                        <p:cond delay="0"/>
                      </p:stCondLst>
                      <p:childTnLst>
                        <p:par>
                          <p:cTn id="1798" fill="hold">
                            <p:stCondLst>
                              <p:cond delay="0"/>
                            </p:stCondLst>
                            <p:childTnLst>
                              <p:par>
                                <p:cTn id="17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0" dur="33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2" dur="2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</p:childTnLst>
        </p:cTn>
      </p:par>
    </p:tnLst>
    <p:bldLst>
      <p:bldP spid="389" grpId="0" animBg="1"/>
      <p:bldP spid="167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  <p:bldP spid="81" grpId="0" animBg="1"/>
      <p:bldP spid="83" grpId="0" animBg="1"/>
      <p:bldP spid="85" grpId="0" animBg="1"/>
      <p:bldP spid="87" grpId="0" animBg="1"/>
      <p:bldP spid="89" grpId="0" animBg="1"/>
      <p:bldP spid="91" grpId="0" animBg="1"/>
      <p:bldP spid="93" grpId="0" animBg="1"/>
      <p:bldP spid="95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8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eader TextBox"/>
          <p:cNvSpPr txBox="1"/>
          <p:nvPr/>
        </p:nvSpPr>
        <p:spPr>
          <a:xfrm>
            <a:off x="4077049" y="21157"/>
            <a:ext cx="389241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CHOOSE A LETTER OR NUMBER</a:t>
            </a:r>
          </a:p>
        </p:txBody>
      </p:sp>
      <p:pic>
        <p:nvPicPr>
          <p:cNvPr id="88" name="2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078" y="4852062"/>
            <a:ext cx="847417" cy="1579001"/>
          </a:xfrm>
          <a:prstGeom prst="rect">
            <a:avLst/>
          </a:prstGeom>
        </p:spPr>
      </p:pic>
      <p:pic>
        <p:nvPicPr>
          <p:cNvPr id="91" name="1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629" y="4852062"/>
            <a:ext cx="548688" cy="1579001"/>
          </a:xfrm>
          <a:prstGeom prst="rect">
            <a:avLst/>
          </a:prstGeom>
        </p:spPr>
      </p:pic>
      <p:pic>
        <p:nvPicPr>
          <p:cNvPr id="94" name="Z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099" y="4559429"/>
            <a:ext cx="975445" cy="1871634"/>
          </a:xfrm>
          <a:prstGeom prst="rect">
            <a:avLst/>
          </a:prstGeom>
        </p:spPr>
      </p:pic>
      <p:pic>
        <p:nvPicPr>
          <p:cNvPr id="95" name="Y Butt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3804" y="4559429"/>
            <a:ext cx="975445" cy="1871634"/>
          </a:xfrm>
          <a:prstGeom prst="rect">
            <a:avLst/>
          </a:prstGeom>
        </p:spPr>
      </p:pic>
      <p:pic>
        <p:nvPicPr>
          <p:cNvPr id="96" name="X Button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4934" y="4559429"/>
            <a:ext cx="975445" cy="1871634"/>
          </a:xfrm>
          <a:prstGeom prst="rect">
            <a:avLst/>
          </a:prstGeom>
        </p:spPr>
      </p:pic>
      <p:pic>
        <p:nvPicPr>
          <p:cNvPr id="97" name="W Button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7569" y="4559429"/>
            <a:ext cx="1627773" cy="1871634"/>
          </a:xfrm>
          <a:prstGeom prst="rect">
            <a:avLst/>
          </a:prstGeom>
        </p:spPr>
      </p:pic>
      <p:pic>
        <p:nvPicPr>
          <p:cNvPr id="98" name="V Button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1913" y="4559429"/>
            <a:ext cx="1121761" cy="1871634"/>
          </a:xfrm>
          <a:prstGeom prst="rect">
            <a:avLst/>
          </a:prstGeom>
        </p:spPr>
      </p:pic>
      <p:pic>
        <p:nvPicPr>
          <p:cNvPr id="101" name="U Butto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78064" y="3130954"/>
            <a:ext cx="975445" cy="1865538"/>
          </a:xfrm>
          <a:prstGeom prst="rect">
            <a:avLst/>
          </a:prstGeom>
        </p:spPr>
      </p:pic>
      <p:pic>
        <p:nvPicPr>
          <p:cNvPr id="104" name="T Button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38203" y="3130954"/>
            <a:ext cx="981541" cy="1865538"/>
          </a:xfrm>
          <a:prstGeom prst="rect">
            <a:avLst/>
          </a:prstGeom>
        </p:spPr>
      </p:pic>
      <p:pic>
        <p:nvPicPr>
          <p:cNvPr id="107" name="S Button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79099" y="3130954"/>
            <a:ext cx="975445" cy="1865538"/>
          </a:xfrm>
          <a:prstGeom prst="rect">
            <a:avLst/>
          </a:prstGeom>
        </p:spPr>
      </p:pic>
      <p:pic>
        <p:nvPicPr>
          <p:cNvPr id="110" name="R Button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03602" y="3130954"/>
            <a:ext cx="975445" cy="1865538"/>
          </a:xfrm>
          <a:prstGeom prst="rect">
            <a:avLst/>
          </a:prstGeom>
        </p:spPr>
      </p:pic>
      <p:pic>
        <p:nvPicPr>
          <p:cNvPr id="113" name="Q Button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61843" y="3130954"/>
            <a:ext cx="1012024" cy="1865538"/>
          </a:xfrm>
          <a:prstGeom prst="rect">
            <a:avLst/>
          </a:prstGeom>
        </p:spPr>
      </p:pic>
      <p:pic>
        <p:nvPicPr>
          <p:cNvPr id="116" name="P Button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18457" y="3130954"/>
            <a:ext cx="975445" cy="1865538"/>
          </a:xfrm>
          <a:prstGeom prst="rect">
            <a:avLst/>
          </a:prstGeom>
        </p:spPr>
      </p:pic>
      <p:pic>
        <p:nvPicPr>
          <p:cNvPr id="119" name="O Button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75071" y="3130954"/>
            <a:ext cx="975445" cy="1865538"/>
          </a:xfrm>
          <a:prstGeom prst="rect">
            <a:avLst/>
          </a:prstGeom>
        </p:spPr>
      </p:pic>
      <p:pic>
        <p:nvPicPr>
          <p:cNvPr id="122" name="N Button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41485" y="1696383"/>
            <a:ext cx="1048603" cy="1865538"/>
          </a:xfrm>
          <a:prstGeom prst="rect">
            <a:avLst/>
          </a:prstGeom>
        </p:spPr>
      </p:pic>
      <p:pic>
        <p:nvPicPr>
          <p:cNvPr id="125" name="M Button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88245" y="1696383"/>
            <a:ext cx="1481456" cy="1865538"/>
          </a:xfrm>
          <a:prstGeom prst="rect">
            <a:avLst/>
          </a:prstGeom>
        </p:spPr>
      </p:pic>
      <p:pic>
        <p:nvPicPr>
          <p:cNvPr id="128" name="L Button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079099" y="1696383"/>
            <a:ext cx="975445" cy="1865538"/>
          </a:xfrm>
          <a:prstGeom prst="rect">
            <a:avLst/>
          </a:prstGeom>
        </p:spPr>
      </p:pic>
      <p:pic>
        <p:nvPicPr>
          <p:cNvPr id="131" name="K Button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633804" y="1696383"/>
            <a:ext cx="975445" cy="1865538"/>
          </a:xfrm>
          <a:prstGeom prst="rect">
            <a:avLst/>
          </a:prstGeom>
        </p:spPr>
      </p:pic>
      <p:pic>
        <p:nvPicPr>
          <p:cNvPr id="134" name="J Button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163540" y="1696383"/>
            <a:ext cx="975445" cy="1865538"/>
          </a:xfrm>
          <a:prstGeom prst="rect">
            <a:avLst/>
          </a:prstGeom>
        </p:spPr>
      </p:pic>
      <p:pic>
        <p:nvPicPr>
          <p:cNvPr id="137" name="I Button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940981" y="1696383"/>
            <a:ext cx="542591" cy="1865538"/>
          </a:xfrm>
          <a:prstGeom prst="rect">
            <a:avLst/>
          </a:prstGeom>
        </p:spPr>
      </p:pic>
      <p:pic>
        <p:nvPicPr>
          <p:cNvPr id="140" name="H Button">
            <a:hlinkClick r:id="rId45" action="ppaction://hlinksldjump"/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275071" y="1696383"/>
            <a:ext cx="975445" cy="1865538"/>
          </a:xfrm>
          <a:prstGeom prst="rect">
            <a:avLst/>
          </a:prstGeom>
        </p:spPr>
      </p:pic>
      <p:pic>
        <p:nvPicPr>
          <p:cNvPr id="143" name="G Button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978064" y="239149"/>
            <a:ext cx="975445" cy="1871634"/>
          </a:xfrm>
          <a:prstGeom prst="rect">
            <a:avLst/>
          </a:prstGeom>
        </p:spPr>
      </p:pic>
      <p:pic>
        <p:nvPicPr>
          <p:cNvPr id="146" name="F Button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538203" y="239149"/>
            <a:ext cx="981541" cy="1871634"/>
          </a:xfrm>
          <a:prstGeom prst="rect">
            <a:avLst/>
          </a:prstGeom>
        </p:spPr>
      </p:pic>
      <p:pic>
        <p:nvPicPr>
          <p:cNvPr id="149" name="E Button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079099" y="239149"/>
            <a:ext cx="975445" cy="1871634"/>
          </a:xfrm>
          <a:prstGeom prst="rect">
            <a:avLst/>
          </a:prstGeom>
        </p:spPr>
      </p:pic>
      <p:pic>
        <p:nvPicPr>
          <p:cNvPr id="152" name="D Button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623520" y="239149"/>
            <a:ext cx="975445" cy="1871634"/>
          </a:xfrm>
          <a:prstGeom prst="rect">
            <a:avLst/>
          </a:prstGeom>
        </p:spPr>
      </p:pic>
      <p:pic>
        <p:nvPicPr>
          <p:cNvPr id="155" name="C Button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174037" y="239149"/>
            <a:ext cx="975445" cy="1871634"/>
          </a:xfrm>
          <a:prstGeom prst="rect">
            <a:avLst/>
          </a:prstGeom>
        </p:spPr>
      </p:pic>
      <p:pic>
        <p:nvPicPr>
          <p:cNvPr id="158" name="B Button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724554" y="239149"/>
            <a:ext cx="975445" cy="1871634"/>
          </a:xfrm>
          <a:prstGeom prst="rect">
            <a:avLst/>
          </a:prstGeom>
        </p:spPr>
      </p:pic>
      <p:pic>
        <p:nvPicPr>
          <p:cNvPr id="161" name="A Button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275071" y="245245"/>
            <a:ext cx="9754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  <p:sndAc>
          <p:stSnd>
            <p:snd r:embed="rId3" name="Digital Transition - Question Choosing Slide SFX 3.wav"/>
          </p:stSnd>
        </p:sndAc>
      </p:transition>
    </mc:Choice>
    <mc:Fallback xmlns="">
      <p:transition spd="slow" advClick="0">
        <p:fade/>
        <p:sndAc>
          <p:stSnd>
            <p:snd r:embed="rId61" name="Digital Transition - Question Choosing Slide SFX 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nstruction TextBox"/>
          <p:cNvSpPr txBox="1"/>
          <p:nvPr/>
        </p:nvSpPr>
        <p:spPr>
          <a:xfrm>
            <a:off x="2961185" y="388570"/>
            <a:ext cx="6269665" cy="4909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What does I.F.U stand for?</a:t>
            </a:r>
          </a:p>
        </p:txBody>
      </p:sp>
      <p:grpSp>
        <p:nvGrpSpPr>
          <p:cNvPr id="4" name="Answer Box"/>
          <p:cNvGrpSpPr/>
          <p:nvPr/>
        </p:nvGrpSpPr>
        <p:grpSpPr>
          <a:xfrm>
            <a:off x="351692" y="5666592"/>
            <a:ext cx="11488616" cy="1044454"/>
            <a:chOff x="351692" y="5666592"/>
            <a:chExt cx="11488616" cy="1044454"/>
          </a:xfrm>
        </p:grpSpPr>
        <p:sp>
          <p:nvSpPr>
            <p:cNvPr id="58" name="Box"/>
            <p:cNvSpPr/>
            <p:nvPr/>
          </p:nvSpPr>
          <p:spPr>
            <a:xfrm>
              <a:off x="351692" y="5666592"/>
              <a:ext cx="11488616" cy="1044454"/>
            </a:xfrm>
            <a:custGeom>
              <a:avLst/>
              <a:gdLst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32657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0828 w 11446328"/>
                <a:gd name="connsiteY1" fmla="*/ 179614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1910442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405257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617528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893251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2059330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595871 w 11446328"/>
                <a:gd name="connsiteY4" fmla="*/ 212271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329460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179614 h 1110343"/>
                <a:gd name="connsiteX1" fmla="*/ 1732480 w 11446328"/>
                <a:gd name="connsiteY1" fmla="*/ 179613 h 1110343"/>
                <a:gd name="connsiteX2" fmla="*/ 1962867 w 11446328"/>
                <a:gd name="connsiteY2" fmla="*/ 0 h 1110343"/>
                <a:gd name="connsiteX3" fmla="*/ 9409845 w 11446328"/>
                <a:gd name="connsiteY3" fmla="*/ 0 h 1110343"/>
                <a:gd name="connsiteX4" fmla="*/ 9729847 w 11446328"/>
                <a:gd name="connsiteY4" fmla="*/ 206275 h 1110343"/>
                <a:gd name="connsiteX5" fmla="*/ 11446328 w 11446328"/>
                <a:gd name="connsiteY5" fmla="*/ 212271 h 1110343"/>
                <a:gd name="connsiteX6" fmla="*/ 11446328 w 11446328"/>
                <a:gd name="connsiteY6" fmla="*/ 1110343 h 1110343"/>
                <a:gd name="connsiteX7" fmla="*/ 172 w 11446328"/>
                <a:gd name="connsiteY7" fmla="*/ 1110343 h 1110343"/>
                <a:gd name="connsiteX8" fmla="*/ 0 w 11446328"/>
                <a:gd name="connsiteY8" fmla="*/ 179614 h 111034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9845 w 11446328"/>
                <a:gd name="connsiteY3" fmla="*/ 53965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  <a:gd name="connsiteX0" fmla="*/ 0 w 11446328"/>
                <a:gd name="connsiteY0" fmla="*/ 239574 h 1170303"/>
                <a:gd name="connsiteX1" fmla="*/ 1732480 w 11446328"/>
                <a:gd name="connsiteY1" fmla="*/ 239573 h 1170303"/>
                <a:gd name="connsiteX2" fmla="*/ 1952149 w 11446328"/>
                <a:gd name="connsiteY2" fmla="*/ 5995 h 1170303"/>
                <a:gd name="connsiteX3" fmla="*/ 9409845 w 11446328"/>
                <a:gd name="connsiteY3" fmla="*/ 0 h 1170303"/>
                <a:gd name="connsiteX4" fmla="*/ 9729847 w 11446328"/>
                <a:gd name="connsiteY4" fmla="*/ 266235 h 1170303"/>
                <a:gd name="connsiteX5" fmla="*/ 11446328 w 11446328"/>
                <a:gd name="connsiteY5" fmla="*/ 272231 h 1170303"/>
                <a:gd name="connsiteX6" fmla="*/ 11446328 w 11446328"/>
                <a:gd name="connsiteY6" fmla="*/ 1170303 h 1170303"/>
                <a:gd name="connsiteX7" fmla="*/ 172 w 11446328"/>
                <a:gd name="connsiteY7" fmla="*/ 1170303 h 1170303"/>
                <a:gd name="connsiteX8" fmla="*/ 0 w 11446328"/>
                <a:gd name="connsiteY8" fmla="*/ 239574 h 1170303"/>
                <a:gd name="connsiteX0" fmla="*/ 0 w 11446328"/>
                <a:gd name="connsiteY0" fmla="*/ 233579 h 1164308"/>
                <a:gd name="connsiteX1" fmla="*/ 1732480 w 11446328"/>
                <a:gd name="connsiteY1" fmla="*/ 233578 h 1164308"/>
                <a:gd name="connsiteX2" fmla="*/ 1952149 w 11446328"/>
                <a:gd name="connsiteY2" fmla="*/ 0 h 1164308"/>
                <a:gd name="connsiteX3" fmla="*/ 9404486 w 11446328"/>
                <a:gd name="connsiteY3" fmla="*/ 1 h 1164308"/>
                <a:gd name="connsiteX4" fmla="*/ 9729847 w 11446328"/>
                <a:gd name="connsiteY4" fmla="*/ 260240 h 1164308"/>
                <a:gd name="connsiteX5" fmla="*/ 11446328 w 11446328"/>
                <a:gd name="connsiteY5" fmla="*/ 266236 h 1164308"/>
                <a:gd name="connsiteX6" fmla="*/ 11446328 w 11446328"/>
                <a:gd name="connsiteY6" fmla="*/ 1164308 h 1164308"/>
                <a:gd name="connsiteX7" fmla="*/ 172 w 11446328"/>
                <a:gd name="connsiteY7" fmla="*/ 1164308 h 1164308"/>
                <a:gd name="connsiteX8" fmla="*/ 0 w 11446328"/>
                <a:gd name="connsiteY8" fmla="*/ 233579 h 11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6328" h="1164308">
                  <a:moveTo>
                    <a:pt x="0" y="233579"/>
                  </a:moveTo>
                  <a:lnTo>
                    <a:pt x="1732480" y="233578"/>
                  </a:lnTo>
                  <a:lnTo>
                    <a:pt x="1952149" y="0"/>
                  </a:lnTo>
                  <a:lnTo>
                    <a:pt x="9404486" y="1"/>
                  </a:lnTo>
                  <a:lnTo>
                    <a:pt x="9729847" y="260240"/>
                  </a:lnTo>
                  <a:lnTo>
                    <a:pt x="11446328" y="266236"/>
                  </a:lnTo>
                  <a:lnTo>
                    <a:pt x="11446328" y="1164308"/>
                  </a:lnTo>
                  <a:lnTo>
                    <a:pt x="172" y="1164308"/>
                  </a:lnTo>
                  <a:cubicBezTo>
                    <a:pt x="115" y="854065"/>
                    <a:pt x="57" y="543822"/>
                    <a:pt x="0" y="233579"/>
                  </a:cubicBezTo>
                  <a:close/>
                </a:path>
              </a:pathLst>
            </a:custGeom>
            <a:solidFill>
              <a:srgbClr val="2FB7DB">
                <a:alpha val="20000"/>
              </a:srgbClr>
            </a:solidFill>
            <a:ln w="53975">
              <a:gradFill flip="none" rotWithShape="1">
                <a:gsLst>
                  <a:gs pos="0">
                    <a:srgbClr val="2EB5D9"/>
                  </a:gs>
                  <a:gs pos="100000">
                    <a:srgbClr val="082E3B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"/>
            <p:cNvSpPr txBox="1"/>
            <p:nvPr/>
          </p:nvSpPr>
          <p:spPr>
            <a:xfrm>
              <a:off x="3424452" y="6010104"/>
              <a:ext cx="5343130" cy="4909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24D6FA"/>
                  </a:solidFill>
                  <a:effectLst/>
                  <a:uLnTx/>
                  <a:uFillTx/>
                  <a:latin typeface="Monkirta Pursuit NC" panose="02040503050101080101" pitchFamily="18" charset="0"/>
                  <a:ea typeface="+mn-ea"/>
                  <a:cs typeface="+mn-cs"/>
                </a:rPr>
                <a:t>B. Instructions for use</a:t>
              </a:r>
            </a:p>
          </p:txBody>
        </p:sp>
      </p:grpSp>
      <p:sp>
        <p:nvSpPr>
          <p:cNvPr id="72" name="Extra TextBox"/>
          <p:cNvSpPr txBox="1"/>
          <p:nvPr/>
        </p:nvSpPr>
        <p:spPr>
          <a:xfrm>
            <a:off x="3424452" y="1884248"/>
            <a:ext cx="4988075" cy="2454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Information for Understudies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Instructions for Use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Instructions for user equipment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kirta Pursuit NC" panose="02040503050101080101" pitchFamily="18" charset="0"/>
                <a:ea typeface="+mn-ea"/>
                <a:cs typeface="+mn-cs"/>
              </a:rPr>
              <a:t>None of the above</a:t>
            </a:r>
          </a:p>
        </p:txBody>
      </p:sp>
      <p:sp>
        <p:nvSpPr>
          <p:cNvPr id="2" name="Digital Text SFX"/>
          <p:cNvSpPr/>
          <p:nvPr/>
        </p:nvSpPr>
        <p:spPr>
          <a:xfrm>
            <a:off x="12000271" y="0"/>
            <a:ext cx="191729" cy="191729"/>
          </a:xfrm>
          <a:prstGeom prst="rect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Wrong Answer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7715"/>
            <a:ext cx="536494" cy="3481118"/>
          </a:xfrm>
          <a:prstGeom prst="rect">
            <a:avLst/>
          </a:prstGeom>
        </p:spPr>
      </p:pic>
      <p:pic>
        <p:nvPicPr>
          <p:cNvPr id="40" name="Correct Answer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5506" y="1687715"/>
            <a:ext cx="536494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 thruBlk="1"/>
        <p:sndAc>
          <p:stSnd>
            <p:snd r:embed="rId3" name="Digital Transition - Question Slide SFX.wav"/>
          </p:stSnd>
        </p:sndAc>
      </p:transition>
    </mc:Choice>
    <mc:Fallback xmlns="">
      <p:transition spd="slow" advClick="0">
        <p:fade thruBlk="1"/>
        <p:sndAc>
          <p:stSnd>
            <p:snd r:embed="rId11" name="Digital Transition - Question Slide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gital Text - Question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gital Beep -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LANK PRESENTATION" val="zOSrWoNt"/>
  <p:tag name="ARTICULATE_DESIGN_ID_OFFICE THEME" val="2sYQj2WL"/>
  <p:tag name="ARTICULATE_DESIGN_ID_1_OFFICE THEME" val="309D8ytJ"/>
  <p:tag name="ARTICULATE_DESIGN_ID_MODULE HOME" val="kec4Il93"/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b="1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ERIS_Static">
  <a:themeElements>
    <a:clrScheme name="Custom 10">
      <a:dk1>
        <a:srgbClr val="3D454D"/>
      </a:dk1>
      <a:lt1>
        <a:srgbClr val="FFFFFF"/>
      </a:lt1>
      <a:dk2>
        <a:srgbClr val="4261B1"/>
      </a:dk2>
      <a:lt2>
        <a:srgbClr val="E7E6E6"/>
      </a:lt2>
      <a:accent1>
        <a:srgbClr val="2E447A"/>
      </a:accent1>
      <a:accent2>
        <a:srgbClr val="4261B1"/>
      </a:accent2>
      <a:accent3>
        <a:srgbClr val="6495C6"/>
      </a:accent3>
      <a:accent4>
        <a:srgbClr val="3D454D"/>
      </a:accent4>
      <a:accent5>
        <a:srgbClr val="62D9D5"/>
      </a:accent5>
      <a:accent6>
        <a:srgbClr val="E9DC76"/>
      </a:accent6>
      <a:hlink>
        <a:srgbClr val="2C7FD5"/>
      </a:hlink>
      <a:folHlink>
        <a:srgbClr val="6699CC"/>
      </a:folHlink>
    </a:clrScheme>
    <a:fontScheme name="Theme6">
      <a:majorFont>
        <a:latin typeface="Raleway Medium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dule Ho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823003-8afc-4d64-a32a-8aa51dc4af25">
      <Terms xmlns="http://schemas.microsoft.com/office/infopath/2007/PartnerControls"/>
    </lcf76f155ced4ddcb4097134ff3c332f>
    <TaxCatchAll xmlns="3d505eea-f602-484f-ad8b-9e54c59e267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0BFC87D930144ABB8AEFE73AF29C0" ma:contentTypeVersion="16" ma:contentTypeDescription="Create a new document." ma:contentTypeScope="" ma:versionID="0381af3cd5d0e0d0fbb1efbf795095e4">
  <xsd:schema xmlns:xsd="http://www.w3.org/2001/XMLSchema" xmlns:xs="http://www.w3.org/2001/XMLSchema" xmlns:p="http://schemas.microsoft.com/office/2006/metadata/properties" xmlns:ns2="a7823003-8afc-4d64-a32a-8aa51dc4af25" xmlns:ns3="3d505eea-f602-484f-ad8b-9e54c59e2676" targetNamespace="http://schemas.microsoft.com/office/2006/metadata/properties" ma:root="true" ma:fieldsID="4d66c036ab9a572b96573b1b8d3b4708" ns2:_="" ns3:_="">
    <xsd:import namespace="a7823003-8afc-4d64-a32a-8aa51dc4af25"/>
    <xsd:import namespace="3d505eea-f602-484f-ad8b-9e54c59e26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23003-8afc-4d64-a32a-8aa51dc4af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c1b02e5-1b0d-49c0-8ffc-36a1b9166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505eea-f602-484f-ad8b-9e54c59e267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5fa20f3-6a98-486e-b215-25413131a4bf}" ma:internalName="TaxCatchAll" ma:showField="CatchAllData" ma:web="3d505eea-f602-484f-ad8b-9e54c59e26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ECA641-C8EF-4713-80B9-6A0B889854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660D77-D82C-48FF-ABCB-407A0FB135DC}">
  <ds:schemaRefs>
    <ds:schemaRef ds:uri="a7823003-8afc-4d64-a32a-8aa51dc4af25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3d505eea-f602-484f-ad8b-9e54c59e2676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BB5051-6E71-46CF-8679-6BBC5E5314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823003-8afc-4d64-a32a-8aa51dc4af25"/>
    <ds:schemaRef ds:uri="3d505eea-f602-484f-ad8b-9e54c59e2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19705</TotalTime>
  <Words>3366</Words>
  <Application>Microsoft Office PowerPoint</Application>
  <PresentationFormat>Widescreen</PresentationFormat>
  <Paragraphs>523</Paragraphs>
  <Slides>64</Slides>
  <Notes>64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Arial</vt:lpstr>
      <vt:lpstr>Arial Nova Light</vt:lpstr>
      <vt:lpstr>Calibri</vt:lpstr>
      <vt:lpstr>Calibri Light</vt:lpstr>
      <vt:lpstr>Cambria Math</vt:lpstr>
      <vt:lpstr>Courier New</vt:lpstr>
      <vt:lpstr>Franklin Gothic Heavy</vt:lpstr>
      <vt:lpstr>Hauser</vt:lpstr>
      <vt:lpstr>Monkirta Pursuit NC</vt:lpstr>
      <vt:lpstr>OCR A Extended</vt:lpstr>
      <vt:lpstr>Raleway</vt:lpstr>
      <vt:lpstr>Raleway Light</vt:lpstr>
      <vt:lpstr>Times New Roman</vt:lpstr>
      <vt:lpstr>Walbaum Text</vt:lpstr>
      <vt:lpstr>1_Office Theme</vt:lpstr>
      <vt:lpstr>STERIS_Static</vt:lpstr>
      <vt:lpstr>Module Home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Lett</dc:creator>
  <cp:lastModifiedBy>Lynda West</cp:lastModifiedBy>
  <cp:revision>51</cp:revision>
  <dcterms:created xsi:type="dcterms:W3CDTF">2019-04-02T05:13:08Z</dcterms:created>
  <dcterms:modified xsi:type="dcterms:W3CDTF">2025-11-03T19:41:35Z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3B500FB6-1F2F-4FE7-986C-F8FA9BC3D0EA</vt:lpwstr>
  </property>
  <property fmtid="{D5CDD505-2E9C-101B-9397-08002B2CF9AE}" pid="3" name="ArticulatePath">
    <vt:lpwstr>https://steriscorp-my.sharepoint.com/personal/renee_turmann_steris_com/Documents/NTT - Week 1 - Revised Material/Beta Modules/1 Intro to SPD</vt:lpwstr>
  </property>
  <property fmtid="{D5CDD505-2E9C-101B-9397-08002B2CF9AE}" pid="4" name="ComplianceAssetId">
    <vt:lpwstr/>
  </property>
  <property fmtid="{D5CDD505-2E9C-101B-9397-08002B2CF9AE}" pid="5" name="TriggerFlowInfo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lpwstr/>
  </property>
  <property fmtid="{D5CDD505-2E9C-101B-9397-08002B2CF9AE}" pid="9" name="xd_ProgID">
    <vt:lpwstr/>
  </property>
  <property fmtid="{D5CDD505-2E9C-101B-9397-08002B2CF9AE}" pid="10" name="ContentTypeId">
    <vt:lpwstr>0x010100D390BFC87D930144ABB8AEFE73AF29C0</vt:lpwstr>
  </property>
  <property fmtid="{D5CDD505-2E9C-101B-9397-08002B2CF9AE}" pid="11" name="Order">
    <vt:lpwstr>6300.00000000000</vt:lpwstr>
  </property>
  <property fmtid="{D5CDD505-2E9C-101B-9397-08002B2CF9AE}" pid="12" name="MediaServiceImageTags">
    <vt:lpwstr/>
  </property>
</Properties>
</file>